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5002"/>
            <a:ext cx="9448800" cy="1753497"/>
          </a:xfrm>
        </p:spPr>
        <p:txBody>
          <a:bodyPr/>
          <a:lstStyle/>
          <a:p>
            <a:r>
              <a:rPr lang="en-US" dirty="0" smtClean="0"/>
              <a:t>Alcohol, you, &amp; 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37592"/>
            <a:ext cx="9448800" cy="403411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Alcohol and violence go together.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Alcohol makes it more likely to be a victim of violence because you can’t protect yourself.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Causes Fetal alcohol syndrome (FAS) (mothers blood passes to fetus)-small size at birth, brain damage, mental retardation, severe emotional problems, learning disabilities, social interaction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472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77732"/>
            <a:ext cx="10820400" cy="5540953"/>
          </a:xfrm>
        </p:spPr>
        <p:txBody>
          <a:bodyPr/>
          <a:lstStyle/>
          <a:p>
            <a:r>
              <a:rPr lang="en-US" sz="4000" b="1" u="sng" dirty="0"/>
              <a:t>Factors that determine alcohol’s effects on the body:</a:t>
            </a:r>
          </a:p>
          <a:p>
            <a:r>
              <a:rPr lang="en-US" sz="3600" dirty="0"/>
              <a:t>1. amount of alcohol consumed</a:t>
            </a:r>
          </a:p>
          <a:p>
            <a:r>
              <a:rPr lang="en-US" sz="3600" dirty="0"/>
              <a:t>2. weight</a:t>
            </a:r>
          </a:p>
          <a:p>
            <a:r>
              <a:rPr lang="en-US" sz="3600" dirty="0"/>
              <a:t>3. amount of food consumed</a:t>
            </a:r>
          </a:p>
          <a:p>
            <a:r>
              <a:rPr lang="en-US" sz="3600" dirty="0"/>
              <a:t>4. drinking </a:t>
            </a:r>
            <a:r>
              <a:rPr lang="en-US" sz="3600" dirty="0" smtClean="0"/>
              <a:t>habits (tolerance)</a:t>
            </a:r>
            <a:endParaRPr lang="en-US" sz="3600" dirty="0"/>
          </a:p>
          <a:p>
            <a:r>
              <a:rPr lang="en-US" sz="3600" dirty="0"/>
              <a:t>5. Gender</a:t>
            </a:r>
          </a:p>
          <a:p>
            <a:r>
              <a:rPr lang="en-US" sz="3600" dirty="0"/>
              <a:t>6. Genetic factors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834" y="3240204"/>
            <a:ext cx="2697480" cy="282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Drinking and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single drink can effect your reaction time. </a:t>
            </a:r>
          </a:p>
          <a:p>
            <a:r>
              <a:rPr lang="en-US" sz="2400" dirty="0" smtClean="0"/>
              <a:t>DUI (Driving Under the Influence)-can lose drivers license, do jail time, if causes death can get vehicular man slaughter. </a:t>
            </a:r>
          </a:p>
          <a:p>
            <a:r>
              <a:rPr lang="en-US" sz="2400" b="1" u="sng" dirty="0" smtClean="0"/>
              <a:t>To protect yourself or others</a:t>
            </a:r>
          </a:p>
          <a:p>
            <a:pPr lvl="1"/>
            <a:r>
              <a:rPr lang="en-US" sz="2400" dirty="0" smtClean="0"/>
              <a:t>1. Avoid situations where alcohol is present.</a:t>
            </a:r>
          </a:p>
          <a:p>
            <a:pPr lvl="1"/>
            <a:r>
              <a:rPr lang="en-US" sz="2400" dirty="0" smtClean="0"/>
              <a:t>2. Arrange a ride </a:t>
            </a:r>
            <a:r>
              <a:rPr lang="en-US" sz="2400" u="sng" dirty="0" smtClean="0"/>
              <a:t>beforehand.</a:t>
            </a:r>
          </a:p>
          <a:p>
            <a:pPr lvl="1"/>
            <a:r>
              <a:rPr lang="en-US" sz="2400" dirty="0" smtClean="0"/>
              <a:t>3. Don’t get in a car or let a friend drive drunk.</a:t>
            </a:r>
          </a:p>
          <a:p>
            <a:pPr lvl="1"/>
            <a:r>
              <a:rPr lang="en-US" sz="2400" dirty="0" smtClean="0"/>
              <a:t>4. Give your keys to someone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you drink. </a:t>
            </a:r>
          </a:p>
          <a:p>
            <a:pPr lvl="1"/>
            <a:r>
              <a:rPr lang="en-US" sz="2400" dirty="0" smtClean="0"/>
              <a:t>5. Get a Taxi.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64791" y="555722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3056" y="5604735"/>
            <a:ext cx="5937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http://www.youtube.com/watch?v=eNInyKmcsWw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056" y="6034019"/>
            <a:ext cx="574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</a:t>
            </a:r>
            <a:r>
              <a:rPr lang="en-US" dirty="0"/>
              <a:t>://www.youtube.com/watch?v=oNrh0uILyUQ</a:t>
            </a:r>
          </a:p>
        </p:txBody>
      </p:sp>
      <p:sp>
        <p:nvSpPr>
          <p:cNvPr id="12" name="SMARTInkShape-6"/>
          <p:cNvSpPr/>
          <p:nvPr/>
        </p:nvSpPr>
        <p:spPr>
          <a:xfrm>
            <a:off x="1042363" y="3014237"/>
            <a:ext cx="650971" cy="93031"/>
          </a:xfrm>
          <a:custGeom>
            <a:avLst/>
            <a:gdLst/>
            <a:ahLst/>
            <a:cxnLst/>
            <a:rect l="0" t="0" r="0" b="0"/>
            <a:pathLst>
              <a:path w="650971" h="93031">
                <a:moveTo>
                  <a:pt x="58304" y="8363"/>
                </a:moveTo>
                <a:lnTo>
                  <a:pt x="42392" y="1662"/>
                </a:lnTo>
                <a:lnTo>
                  <a:pt x="26169" y="0"/>
                </a:lnTo>
                <a:lnTo>
                  <a:pt x="17299" y="7195"/>
                </a:lnTo>
                <a:lnTo>
                  <a:pt x="16561" y="10353"/>
                </a:lnTo>
                <a:lnTo>
                  <a:pt x="16364" y="12512"/>
                </a:lnTo>
                <a:lnTo>
                  <a:pt x="15292" y="13951"/>
                </a:lnTo>
                <a:lnTo>
                  <a:pt x="4221" y="20945"/>
                </a:lnTo>
                <a:lnTo>
                  <a:pt x="3433" y="23337"/>
                </a:lnTo>
                <a:lnTo>
                  <a:pt x="3849" y="25871"/>
                </a:lnTo>
                <a:lnTo>
                  <a:pt x="5068" y="28502"/>
                </a:lnTo>
                <a:lnTo>
                  <a:pt x="4939" y="31196"/>
                </a:lnTo>
                <a:lnTo>
                  <a:pt x="0" y="40591"/>
                </a:lnTo>
                <a:lnTo>
                  <a:pt x="1974" y="44010"/>
                </a:lnTo>
                <a:lnTo>
                  <a:pt x="5046" y="48665"/>
                </a:lnTo>
                <a:lnTo>
                  <a:pt x="7180" y="57595"/>
                </a:lnTo>
                <a:lnTo>
                  <a:pt x="23154" y="74804"/>
                </a:lnTo>
                <a:lnTo>
                  <a:pt x="31614" y="75983"/>
                </a:lnTo>
                <a:lnTo>
                  <a:pt x="37016" y="80558"/>
                </a:lnTo>
                <a:lnTo>
                  <a:pt x="44453" y="82783"/>
                </a:lnTo>
                <a:lnTo>
                  <a:pt x="82875" y="84554"/>
                </a:lnTo>
                <a:lnTo>
                  <a:pt x="124859" y="84563"/>
                </a:lnTo>
                <a:lnTo>
                  <a:pt x="140299" y="83622"/>
                </a:lnTo>
                <a:lnTo>
                  <a:pt x="161445" y="77273"/>
                </a:lnTo>
                <a:lnTo>
                  <a:pt x="191029" y="75225"/>
                </a:lnTo>
                <a:lnTo>
                  <a:pt x="212236" y="68816"/>
                </a:lnTo>
                <a:lnTo>
                  <a:pt x="254300" y="67660"/>
                </a:lnTo>
                <a:lnTo>
                  <a:pt x="296626" y="67630"/>
                </a:lnTo>
                <a:lnTo>
                  <a:pt x="337863" y="59686"/>
                </a:lnTo>
                <a:lnTo>
                  <a:pt x="377224" y="59194"/>
                </a:lnTo>
                <a:lnTo>
                  <a:pt x="418178" y="59164"/>
                </a:lnTo>
                <a:lnTo>
                  <a:pt x="444222" y="60104"/>
                </a:lnTo>
                <a:lnTo>
                  <a:pt x="475236" y="66845"/>
                </a:lnTo>
                <a:lnTo>
                  <a:pt x="517427" y="67616"/>
                </a:lnTo>
                <a:lnTo>
                  <a:pt x="527648" y="68565"/>
                </a:lnTo>
                <a:lnTo>
                  <a:pt x="557144" y="75573"/>
                </a:lnTo>
                <a:lnTo>
                  <a:pt x="584842" y="76066"/>
                </a:lnTo>
                <a:lnTo>
                  <a:pt x="591163" y="78591"/>
                </a:lnTo>
                <a:lnTo>
                  <a:pt x="597108" y="81909"/>
                </a:lnTo>
                <a:lnTo>
                  <a:pt x="608590" y="84039"/>
                </a:lnTo>
                <a:lnTo>
                  <a:pt x="650919" y="84563"/>
                </a:lnTo>
                <a:lnTo>
                  <a:pt x="650970" y="84563"/>
                </a:lnTo>
                <a:lnTo>
                  <a:pt x="642504" y="930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SaqtUOrhIdIqEPeQEnqtqMy872QZ79YKpkkJbPc8ZOdFn9A33Zww:www.teendrugabuseprevention.com/wp-content/uploads/2013/06/drinking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07" y="978946"/>
            <a:ext cx="4351879" cy="506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jacquesvh.com/wp-content/uploads/2011/09/drinkdr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766" y="978946"/>
            <a:ext cx="504825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0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Drinking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Drinking a lot of alcohol in one sitting to get drunk.</a:t>
            </a:r>
          </a:p>
          <a:p>
            <a:r>
              <a:rPr lang="en-US" dirty="0" smtClean="0"/>
              <a:t>Men 5 drinks</a:t>
            </a:r>
          </a:p>
          <a:p>
            <a:r>
              <a:rPr lang="en-US" dirty="0" smtClean="0"/>
              <a:t>Women 4 drinks.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215</TotalTime>
  <Words>218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Alcohol, you, &amp; others</vt:lpstr>
      <vt:lpstr>PowerPoint Presentation</vt:lpstr>
      <vt:lpstr>Drinking and driving</vt:lpstr>
      <vt:lpstr>PowerPoint Presentation</vt:lpstr>
      <vt:lpstr>Binge Drinking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Alcohol, you, &amp; others</dc:title>
  <dc:creator>Julia A Corder</dc:creator>
  <cp:lastModifiedBy>Julia A Corder</cp:lastModifiedBy>
  <cp:revision>19</cp:revision>
  <dcterms:created xsi:type="dcterms:W3CDTF">2014-04-17T16:04:46Z</dcterms:created>
  <dcterms:modified xsi:type="dcterms:W3CDTF">2014-12-04T15:42:08Z</dcterms:modified>
</cp:coreProperties>
</file>