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1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11605-B558-485C-B32D-CF34D92F10C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05DF0-834F-4C79-BAF7-CE5EE3EBDD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7015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11/30/2014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690352"/>
            <a:ext cx="9966960" cy="3035808"/>
          </a:xfrm>
        </p:spPr>
        <p:txBody>
          <a:bodyPr/>
          <a:lstStyle/>
          <a:p>
            <a:r>
              <a:rPr lang="en-US" dirty="0" smtClean="0"/>
              <a:t>Alcoholism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2838091"/>
            <a:ext cx="10153118" cy="3502323"/>
          </a:xfrm>
        </p:spPr>
        <p:txBody>
          <a:bodyPr>
            <a:normAutofit/>
          </a:bodyPr>
          <a:lstStyle/>
          <a:p>
            <a:r>
              <a:rPr lang="en-US" dirty="0" smtClean="0"/>
              <a:t>Alcoholism-a physical and psychological dependence on alcohol…it IS an illness.</a:t>
            </a:r>
          </a:p>
          <a:p>
            <a:r>
              <a:rPr lang="en-US" dirty="0" smtClean="0"/>
              <a:t>Symptoms: </a:t>
            </a:r>
          </a:p>
          <a:p>
            <a:r>
              <a:rPr lang="en-US" dirty="0" smtClean="0"/>
              <a:t>*strong need for alcohol</a:t>
            </a:r>
          </a:p>
          <a:p>
            <a:r>
              <a:rPr lang="en-US" dirty="0" smtClean="0"/>
              <a:t>*inability to </a:t>
            </a:r>
            <a:r>
              <a:rPr lang="en-US" dirty="0" err="1" smtClean="0"/>
              <a:t>to</a:t>
            </a:r>
            <a:r>
              <a:rPr lang="en-US" dirty="0" smtClean="0"/>
              <a:t> stop or limit drinking</a:t>
            </a:r>
          </a:p>
          <a:p>
            <a:r>
              <a:rPr lang="en-US" dirty="0" smtClean="0"/>
              <a:t>*Increased tolerance</a:t>
            </a:r>
          </a:p>
          <a:p>
            <a:r>
              <a:rPr lang="en-US" dirty="0" smtClean="0"/>
              <a:t>*Physical dependence (body needs it to function normally).</a:t>
            </a:r>
          </a:p>
          <a:p>
            <a:endParaRPr lang="en-US" dirty="0"/>
          </a:p>
        </p:txBody>
      </p:sp>
      <p:sp>
        <p:nvSpPr>
          <p:cNvPr id="54" name="SMARTInkShape-68"/>
          <p:cNvSpPr/>
          <p:nvPr/>
        </p:nvSpPr>
        <p:spPr>
          <a:xfrm>
            <a:off x="2404533" y="4588933"/>
            <a:ext cx="270934" cy="169335"/>
          </a:xfrm>
          <a:custGeom>
            <a:avLst/>
            <a:gdLst/>
            <a:ahLst/>
            <a:cxnLst/>
            <a:rect l="0" t="0" r="0" b="0"/>
            <a:pathLst>
              <a:path w="270934" h="169335">
                <a:moveTo>
                  <a:pt x="0" y="169334"/>
                </a:moveTo>
                <a:lnTo>
                  <a:pt x="0" y="162044"/>
                </a:lnTo>
                <a:lnTo>
                  <a:pt x="941" y="161652"/>
                </a:lnTo>
                <a:lnTo>
                  <a:pt x="43027" y="160867"/>
                </a:lnTo>
                <a:lnTo>
                  <a:pt x="66168" y="160867"/>
                </a:lnTo>
                <a:lnTo>
                  <a:pt x="74184" y="166685"/>
                </a:lnTo>
                <a:lnTo>
                  <a:pt x="82083" y="168549"/>
                </a:lnTo>
                <a:lnTo>
                  <a:pt x="124411" y="169333"/>
                </a:lnTo>
                <a:lnTo>
                  <a:pt x="165640" y="169334"/>
                </a:lnTo>
                <a:lnTo>
                  <a:pt x="193092" y="169334"/>
                </a:lnTo>
                <a:lnTo>
                  <a:pt x="201169" y="163515"/>
                </a:lnTo>
                <a:lnTo>
                  <a:pt x="209079" y="161652"/>
                </a:lnTo>
                <a:lnTo>
                  <a:pt x="236953" y="160867"/>
                </a:lnTo>
                <a:lnTo>
                  <a:pt x="245524" y="152410"/>
                </a:lnTo>
                <a:lnTo>
                  <a:pt x="232676" y="152400"/>
                </a:lnTo>
                <a:lnTo>
                  <a:pt x="227903" y="149892"/>
                </a:lnTo>
                <a:lnTo>
                  <a:pt x="222646" y="146581"/>
                </a:lnTo>
                <a:lnTo>
                  <a:pt x="211606" y="144457"/>
                </a:lnTo>
                <a:lnTo>
                  <a:pt x="169334" y="143935"/>
                </a:lnTo>
                <a:lnTo>
                  <a:pt x="127000" y="143934"/>
                </a:lnTo>
                <a:lnTo>
                  <a:pt x="87420" y="143934"/>
                </a:lnTo>
                <a:lnTo>
                  <a:pt x="59267" y="143934"/>
                </a:lnTo>
                <a:lnTo>
                  <a:pt x="71880" y="143934"/>
                </a:lnTo>
                <a:lnTo>
                  <a:pt x="76788" y="141425"/>
                </a:lnTo>
                <a:lnTo>
                  <a:pt x="82106" y="138115"/>
                </a:lnTo>
                <a:lnTo>
                  <a:pt x="93185" y="135990"/>
                </a:lnTo>
                <a:lnTo>
                  <a:pt x="104433" y="135570"/>
                </a:lnTo>
                <a:lnTo>
                  <a:pt x="110071" y="133004"/>
                </a:lnTo>
                <a:lnTo>
                  <a:pt x="115713" y="129669"/>
                </a:lnTo>
                <a:lnTo>
                  <a:pt x="127001" y="127528"/>
                </a:lnTo>
                <a:lnTo>
                  <a:pt x="167045" y="127014"/>
                </a:lnTo>
                <a:lnTo>
                  <a:pt x="206170" y="127000"/>
                </a:lnTo>
                <a:lnTo>
                  <a:pt x="247981" y="127000"/>
                </a:lnTo>
                <a:lnTo>
                  <a:pt x="252812" y="127000"/>
                </a:lnTo>
                <a:lnTo>
                  <a:pt x="232929" y="127000"/>
                </a:lnTo>
                <a:lnTo>
                  <a:pt x="228016" y="124492"/>
                </a:lnTo>
                <a:lnTo>
                  <a:pt x="222696" y="121181"/>
                </a:lnTo>
                <a:lnTo>
                  <a:pt x="213305" y="118882"/>
                </a:lnTo>
                <a:lnTo>
                  <a:pt x="203163" y="118637"/>
                </a:lnTo>
                <a:lnTo>
                  <a:pt x="200354" y="117662"/>
                </a:lnTo>
                <a:lnTo>
                  <a:pt x="198480" y="116071"/>
                </a:lnTo>
                <a:lnTo>
                  <a:pt x="197231" y="114069"/>
                </a:lnTo>
                <a:lnTo>
                  <a:pt x="195458" y="112735"/>
                </a:lnTo>
                <a:lnTo>
                  <a:pt x="190979" y="111253"/>
                </a:lnTo>
                <a:lnTo>
                  <a:pt x="172101" y="109196"/>
                </a:lnTo>
                <a:lnTo>
                  <a:pt x="162532" y="102786"/>
                </a:lnTo>
                <a:lnTo>
                  <a:pt x="154437" y="101835"/>
                </a:lnTo>
                <a:lnTo>
                  <a:pt x="112420" y="101600"/>
                </a:lnTo>
                <a:lnTo>
                  <a:pt x="101600" y="101600"/>
                </a:lnTo>
                <a:lnTo>
                  <a:pt x="142859" y="101600"/>
                </a:lnTo>
                <a:lnTo>
                  <a:pt x="164548" y="101600"/>
                </a:lnTo>
                <a:lnTo>
                  <a:pt x="169715" y="104109"/>
                </a:lnTo>
                <a:lnTo>
                  <a:pt x="175148" y="107419"/>
                </a:lnTo>
                <a:lnTo>
                  <a:pt x="186301" y="109544"/>
                </a:lnTo>
                <a:lnTo>
                  <a:pt x="228426" y="110067"/>
                </a:lnTo>
                <a:lnTo>
                  <a:pt x="232599" y="110067"/>
                </a:lnTo>
                <a:lnTo>
                  <a:pt x="237590" y="112575"/>
                </a:lnTo>
                <a:lnTo>
                  <a:pt x="243965" y="117356"/>
                </a:lnTo>
                <a:lnTo>
                  <a:pt x="270933" y="118534"/>
                </a:lnTo>
                <a:lnTo>
                  <a:pt x="266439" y="114039"/>
                </a:lnTo>
                <a:lnTo>
                  <a:pt x="261724" y="111833"/>
                </a:lnTo>
                <a:lnTo>
                  <a:pt x="226833" y="110071"/>
                </a:lnTo>
                <a:lnTo>
                  <a:pt x="186408" y="110067"/>
                </a:lnTo>
                <a:lnTo>
                  <a:pt x="183539" y="110067"/>
                </a:lnTo>
                <a:lnTo>
                  <a:pt x="177843" y="107559"/>
                </a:lnTo>
                <a:lnTo>
                  <a:pt x="175006" y="105573"/>
                </a:lnTo>
                <a:lnTo>
                  <a:pt x="162025" y="102778"/>
                </a:lnTo>
                <a:lnTo>
                  <a:pt x="120215" y="101604"/>
                </a:lnTo>
                <a:lnTo>
                  <a:pt x="112106" y="95781"/>
                </a:lnTo>
                <a:lnTo>
                  <a:pt x="103170" y="93482"/>
                </a:lnTo>
                <a:lnTo>
                  <a:pt x="84668" y="93134"/>
                </a:lnTo>
                <a:lnTo>
                  <a:pt x="84667" y="85016"/>
                </a:lnTo>
                <a:lnTo>
                  <a:pt x="100075" y="84676"/>
                </a:lnTo>
                <a:lnTo>
                  <a:pt x="108058" y="78850"/>
                </a:lnTo>
                <a:lnTo>
                  <a:pt x="115952" y="76985"/>
                </a:lnTo>
                <a:lnTo>
                  <a:pt x="158045" y="76202"/>
                </a:lnTo>
                <a:lnTo>
                  <a:pt x="189263" y="77141"/>
                </a:lnTo>
                <a:lnTo>
                  <a:pt x="205674" y="83490"/>
                </a:lnTo>
                <a:lnTo>
                  <a:pt x="225758" y="85539"/>
                </a:lnTo>
                <a:lnTo>
                  <a:pt x="235392" y="91948"/>
                </a:lnTo>
                <a:lnTo>
                  <a:pt x="243495" y="92899"/>
                </a:lnTo>
                <a:lnTo>
                  <a:pt x="262464" y="93134"/>
                </a:lnTo>
                <a:lnTo>
                  <a:pt x="257971" y="93134"/>
                </a:lnTo>
                <a:lnTo>
                  <a:pt x="253257" y="90625"/>
                </a:lnTo>
                <a:lnTo>
                  <a:pt x="248025" y="87315"/>
                </a:lnTo>
                <a:lnTo>
                  <a:pt x="238696" y="85016"/>
                </a:lnTo>
                <a:lnTo>
                  <a:pt x="230629" y="78917"/>
                </a:lnTo>
                <a:lnTo>
                  <a:pt x="222721" y="77005"/>
                </a:lnTo>
                <a:lnTo>
                  <a:pt x="200183" y="75330"/>
                </a:lnTo>
                <a:lnTo>
                  <a:pt x="183791" y="68920"/>
                </a:lnTo>
                <a:lnTo>
                  <a:pt x="172224" y="67027"/>
                </a:lnTo>
                <a:lnTo>
                  <a:pt x="160880" y="61079"/>
                </a:lnTo>
                <a:lnTo>
                  <a:pt x="138290" y="58397"/>
                </a:lnTo>
                <a:lnTo>
                  <a:pt x="128673" y="51986"/>
                </a:lnTo>
                <a:lnTo>
                  <a:pt x="120571" y="51035"/>
                </a:lnTo>
                <a:lnTo>
                  <a:pt x="93137" y="50800"/>
                </a:lnTo>
                <a:lnTo>
                  <a:pt x="97630" y="50800"/>
                </a:lnTo>
                <a:lnTo>
                  <a:pt x="98953" y="49860"/>
                </a:lnTo>
                <a:lnTo>
                  <a:pt x="99835" y="48292"/>
                </a:lnTo>
                <a:lnTo>
                  <a:pt x="100424" y="46306"/>
                </a:lnTo>
                <a:lnTo>
                  <a:pt x="101757" y="44981"/>
                </a:lnTo>
                <a:lnTo>
                  <a:pt x="108787" y="42682"/>
                </a:lnTo>
                <a:lnTo>
                  <a:pt x="146970" y="42334"/>
                </a:lnTo>
                <a:lnTo>
                  <a:pt x="189061" y="42334"/>
                </a:lnTo>
                <a:lnTo>
                  <a:pt x="215666" y="42334"/>
                </a:lnTo>
                <a:lnTo>
                  <a:pt x="220657" y="44842"/>
                </a:lnTo>
                <a:lnTo>
                  <a:pt x="228599" y="50800"/>
                </a:lnTo>
                <a:lnTo>
                  <a:pt x="228600" y="42682"/>
                </a:lnTo>
                <a:lnTo>
                  <a:pt x="207624" y="42336"/>
                </a:lnTo>
                <a:lnTo>
                  <a:pt x="202658" y="39826"/>
                </a:lnTo>
                <a:lnTo>
                  <a:pt x="197315" y="36515"/>
                </a:lnTo>
                <a:lnTo>
                  <a:pt x="186220" y="34390"/>
                </a:lnTo>
                <a:lnTo>
                  <a:pt x="183413" y="34216"/>
                </a:lnTo>
                <a:lnTo>
                  <a:pt x="177786" y="31512"/>
                </a:lnTo>
                <a:lnTo>
                  <a:pt x="172149" y="28117"/>
                </a:lnTo>
                <a:lnTo>
                  <a:pt x="162747" y="26205"/>
                </a:lnTo>
                <a:lnTo>
                  <a:pt x="153549" y="25759"/>
                </a:lnTo>
                <a:lnTo>
                  <a:pt x="150344" y="24698"/>
                </a:lnTo>
                <a:lnTo>
                  <a:pt x="148207" y="23051"/>
                </a:lnTo>
                <a:lnTo>
                  <a:pt x="146783" y="21012"/>
                </a:lnTo>
                <a:lnTo>
                  <a:pt x="144892" y="19652"/>
                </a:lnTo>
                <a:lnTo>
                  <a:pt x="140283" y="18142"/>
                </a:lnTo>
                <a:lnTo>
                  <a:pt x="101600" y="16934"/>
                </a:lnTo>
                <a:lnTo>
                  <a:pt x="131034" y="16934"/>
                </a:lnTo>
                <a:lnTo>
                  <a:pt x="136006" y="19442"/>
                </a:lnTo>
                <a:lnTo>
                  <a:pt x="141351" y="22753"/>
                </a:lnTo>
                <a:lnTo>
                  <a:pt x="152448" y="24877"/>
                </a:lnTo>
                <a:lnTo>
                  <a:pt x="163699" y="25297"/>
                </a:lnTo>
                <a:lnTo>
                  <a:pt x="165577" y="26272"/>
                </a:lnTo>
                <a:lnTo>
                  <a:pt x="166829" y="27863"/>
                </a:lnTo>
                <a:lnTo>
                  <a:pt x="167664" y="29865"/>
                </a:lnTo>
                <a:lnTo>
                  <a:pt x="169161" y="31199"/>
                </a:lnTo>
                <a:lnTo>
                  <a:pt x="176477" y="33515"/>
                </a:lnTo>
                <a:lnTo>
                  <a:pt x="185883" y="33858"/>
                </a:lnTo>
                <a:lnTo>
                  <a:pt x="194731" y="42330"/>
                </a:lnTo>
                <a:lnTo>
                  <a:pt x="181876" y="42334"/>
                </a:lnTo>
                <a:lnTo>
                  <a:pt x="180518" y="41393"/>
                </a:lnTo>
                <a:lnTo>
                  <a:pt x="179612" y="39825"/>
                </a:lnTo>
                <a:lnTo>
                  <a:pt x="178158" y="35044"/>
                </a:lnTo>
                <a:lnTo>
                  <a:pt x="175451" y="34390"/>
                </a:lnTo>
                <a:lnTo>
                  <a:pt x="170542" y="33970"/>
                </a:lnTo>
                <a:lnTo>
                  <a:pt x="162813" y="28069"/>
                </a:lnTo>
                <a:lnTo>
                  <a:pt x="154963" y="26191"/>
                </a:lnTo>
                <a:lnTo>
                  <a:pt x="149463" y="25752"/>
                </a:lnTo>
                <a:lnTo>
                  <a:pt x="147620" y="24694"/>
                </a:lnTo>
                <a:lnTo>
                  <a:pt x="146391" y="23048"/>
                </a:lnTo>
                <a:lnTo>
                  <a:pt x="145572" y="21010"/>
                </a:lnTo>
                <a:lnTo>
                  <a:pt x="144085" y="19651"/>
                </a:lnTo>
                <a:lnTo>
                  <a:pt x="135858" y="17040"/>
                </a:lnTo>
                <a:lnTo>
                  <a:pt x="131088" y="16965"/>
                </a:lnTo>
                <a:lnTo>
                  <a:pt x="129726" y="16014"/>
                </a:lnTo>
                <a:lnTo>
                  <a:pt x="128817" y="14439"/>
                </a:lnTo>
                <a:lnTo>
                  <a:pt x="127359" y="9647"/>
                </a:lnTo>
                <a:lnTo>
                  <a:pt x="124651" y="8991"/>
                </a:lnTo>
                <a:lnTo>
                  <a:pt x="119742" y="8570"/>
                </a:lnTo>
                <a:lnTo>
                  <a:pt x="119339" y="7595"/>
                </a:lnTo>
                <a:lnTo>
                  <a:pt x="11853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Shape-69"/>
          <p:cNvSpPr/>
          <p:nvPr/>
        </p:nvSpPr>
        <p:spPr>
          <a:xfrm>
            <a:off x="2446897" y="4588944"/>
            <a:ext cx="275782" cy="186257"/>
          </a:xfrm>
          <a:custGeom>
            <a:avLst/>
            <a:gdLst/>
            <a:ahLst/>
            <a:cxnLst/>
            <a:rect l="0" t="0" r="0" b="0"/>
            <a:pathLst>
              <a:path w="275782" h="186257">
                <a:moveTo>
                  <a:pt x="25370" y="50789"/>
                </a:moveTo>
                <a:lnTo>
                  <a:pt x="18080" y="50789"/>
                </a:lnTo>
                <a:lnTo>
                  <a:pt x="17687" y="51730"/>
                </a:lnTo>
                <a:lnTo>
                  <a:pt x="16903" y="92971"/>
                </a:lnTo>
                <a:lnTo>
                  <a:pt x="16903" y="132640"/>
                </a:lnTo>
                <a:lnTo>
                  <a:pt x="16903" y="138281"/>
                </a:lnTo>
                <a:lnTo>
                  <a:pt x="19412" y="143924"/>
                </a:lnTo>
                <a:lnTo>
                  <a:pt x="22722" y="149567"/>
                </a:lnTo>
                <a:lnTo>
                  <a:pt x="24846" y="160856"/>
                </a:lnTo>
                <a:lnTo>
                  <a:pt x="25370" y="186256"/>
                </a:lnTo>
                <a:lnTo>
                  <a:pt x="25370" y="178967"/>
                </a:lnTo>
                <a:lnTo>
                  <a:pt x="19551" y="171263"/>
                </a:lnTo>
                <a:lnTo>
                  <a:pt x="18080" y="166108"/>
                </a:lnTo>
                <a:lnTo>
                  <a:pt x="16912" y="124267"/>
                </a:lnTo>
                <a:lnTo>
                  <a:pt x="16903" y="84656"/>
                </a:lnTo>
                <a:lnTo>
                  <a:pt x="16903" y="50789"/>
                </a:lnTo>
                <a:lnTo>
                  <a:pt x="16903" y="90372"/>
                </a:lnTo>
                <a:lnTo>
                  <a:pt x="16903" y="104421"/>
                </a:lnTo>
                <a:lnTo>
                  <a:pt x="14394" y="110060"/>
                </a:lnTo>
                <a:lnTo>
                  <a:pt x="11084" y="115702"/>
                </a:lnTo>
                <a:lnTo>
                  <a:pt x="8959" y="126989"/>
                </a:lnTo>
                <a:lnTo>
                  <a:pt x="8436" y="160752"/>
                </a:lnTo>
                <a:lnTo>
                  <a:pt x="1147" y="153557"/>
                </a:lnTo>
                <a:lnTo>
                  <a:pt x="319" y="148241"/>
                </a:lnTo>
                <a:lnTo>
                  <a:pt x="0" y="132517"/>
                </a:lnTo>
                <a:lnTo>
                  <a:pt x="2492" y="126938"/>
                </a:lnTo>
                <a:lnTo>
                  <a:pt x="4474" y="124133"/>
                </a:lnTo>
                <a:lnTo>
                  <a:pt x="7262" y="111195"/>
                </a:lnTo>
                <a:lnTo>
                  <a:pt x="8427" y="73398"/>
                </a:lnTo>
                <a:lnTo>
                  <a:pt x="10941" y="67736"/>
                </a:lnTo>
                <a:lnTo>
                  <a:pt x="15725" y="60931"/>
                </a:lnTo>
                <a:lnTo>
                  <a:pt x="16902" y="50793"/>
                </a:lnTo>
                <a:lnTo>
                  <a:pt x="16903" y="70692"/>
                </a:lnTo>
                <a:lnTo>
                  <a:pt x="14394" y="76255"/>
                </a:lnTo>
                <a:lnTo>
                  <a:pt x="11084" y="81864"/>
                </a:lnTo>
                <a:lnTo>
                  <a:pt x="8959" y="93129"/>
                </a:lnTo>
                <a:lnTo>
                  <a:pt x="8441" y="135301"/>
                </a:lnTo>
                <a:lnTo>
                  <a:pt x="8436" y="160847"/>
                </a:lnTo>
                <a:lnTo>
                  <a:pt x="8436" y="118876"/>
                </a:lnTo>
                <a:lnTo>
                  <a:pt x="9377" y="87336"/>
                </a:lnTo>
                <a:lnTo>
                  <a:pt x="15726" y="66182"/>
                </a:lnTo>
                <a:lnTo>
                  <a:pt x="17611" y="48046"/>
                </a:lnTo>
                <a:lnTo>
                  <a:pt x="25012" y="27175"/>
                </a:lnTo>
                <a:lnTo>
                  <a:pt x="26072" y="26580"/>
                </a:lnTo>
                <a:lnTo>
                  <a:pt x="29758" y="25919"/>
                </a:lnTo>
                <a:lnTo>
                  <a:pt x="31118" y="24801"/>
                </a:lnTo>
                <a:lnTo>
                  <a:pt x="33730" y="17285"/>
                </a:lnTo>
                <a:lnTo>
                  <a:pt x="33805" y="21525"/>
                </a:lnTo>
                <a:lnTo>
                  <a:pt x="34756" y="22813"/>
                </a:lnTo>
                <a:lnTo>
                  <a:pt x="38322" y="24244"/>
                </a:lnTo>
                <a:lnTo>
                  <a:pt x="39649" y="25567"/>
                </a:lnTo>
                <a:lnTo>
                  <a:pt x="41953" y="32579"/>
                </a:lnTo>
                <a:lnTo>
                  <a:pt x="42301" y="73321"/>
                </a:lnTo>
                <a:lnTo>
                  <a:pt x="42302" y="78991"/>
                </a:lnTo>
                <a:lnTo>
                  <a:pt x="39794" y="84647"/>
                </a:lnTo>
                <a:lnTo>
                  <a:pt x="35013" y="91448"/>
                </a:lnTo>
                <a:lnTo>
                  <a:pt x="33940" y="100266"/>
                </a:lnTo>
                <a:lnTo>
                  <a:pt x="33836" y="110056"/>
                </a:lnTo>
                <a:lnTo>
                  <a:pt x="33836" y="105562"/>
                </a:lnTo>
                <a:lnTo>
                  <a:pt x="36345" y="100846"/>
                </a:lnTo>
                <a:lnTo>
                  <a:pt x="39655" y="95615"/>
                </a:lnTo>
                <a:lnTo>
                  <a:pt x="41780" y="84591"/>
                </a:lnTo>
                <a:lnTo>
                  <a:pt x="43175" y="64718"/>
                </a:lnTo>
                <a:lnTo>
                  <a:pt x="48991" y="48802"/>
                </a:lnTo>
                <a:lnTo>
                  <a:pt x="50920" y="39558"/>
                </a:lnTo>
                <a:lnTo>
                  <a:pt x="57315" y="25958"/>
                </a:lnTo>
                <a:lnTo>
                  <a:pt x="59236" y="8457"/>
                </a:lnTo>
                <a:lnTo>
                  <a:pt x="59236" y="28359"/>
                </a:lnTo>
                <a:lnTo>
                  <a:pt x="66526" y="56942"/>
                </a:lnTo>
                <a:lnTo>
                  <a:pt x="64671" y="65440"/>
                </a:lnTo>
                <a:lnTo>
                  <a:pt x="60847" y="75514"/>
                </a:lnTo>
                <a:lnTo>
                  <a:pt x="59242" y="115698"/>
                </a:lnTo>
                <a:lnTo>
                  <a:pt x="59237" y="125317"/>
                </a:lnTo>
                <a:lnTo>
                  <a:pt x="60177" y="125874"/>
                </a:lnTo>
                <a:lnTo>
                  <a:pt x="66526" y="126843"/>
                </a:lnTo>
                <a:lnTo>
                  <a:pt x="67180" y="129433"/>
                </a:lnTo>
                <a:lnTo>
                  <a:pt x="67702" y="135447"/>
                </a:lnTo>
                <a:lnTo>
                  <a:pt x="67703" y="122843"/>
                </a:lnTo>
                <a:lnTo>
                  <a:pt x="75647" y="91085"/>
                </a:lnTo>
                <a:lnTo>
                  <a:pt x="77041" y="70451"/>
                </a:lnTo>
                <a:lnTo>
                  <a:pt x="83450" y="44761"/>
                </a:lnTo>
                <a:lnTo>
                  <a:pt x="85343" y="29250"/>
                </a:lnTo>
                <a:lnTo>
                  <a:pt x="92298" y="17188"/>
                </a:lnTo>
                <a:lnTo>
                  <a:pt x="93100" y="1201"/>
                </a:lnTo>
                <a:lnTo>
                  <a:pt x="101221" y="8139"/>
                </a:lnTo>
                <a:lnTo>
                  <a:pt x="101567" y="41214"/>
                </a:lnTo>
                <a:lnTo>
                  <a:pt x="93451" y="83055"/>
                </a:lnTo>
                <a:lnTo>
                  <a:pt x="93112" y="117257"/>
                </a:lnTo>
                <a:lnTo>
                  <a:pt x="94050" y="120502"/>
                </a:lnTo>
                <a:lnTo>
                  <a:pt x="95615" y="122665"/>
                </a:lnTo>
                <a:lnTo>
                  <a:pt x="97600" y="124106"/>
                </a:lnTo>
                <a:lnTo>
                  <a:pt x="98923" y="126008"/>
                </a:lnTo>
                <a:lnTo>
                  <a:pt x="100393" y="130630"/>
                </a:lnTo>
                <a:lnTo>
                  <a:pt x="101539" y="143448"/>
                </a:lnTo>
                <a:lnTo>
                  <a:pt x="109687" y="143910"/>
                </a:lnTo>
                <a:lnTo>
                  <a:pt x="109933" y="139424"/>
                </a:lnTo>
                <a:lnTo>
                  <a:pt x="112499" y="134711"/>
                </a:lnTo>
                <a:lnTo>
                  <a:pt x="115834" y="129481"/>
                </a:lnTo>
                <a:lnTo>
                  <a:pt x="117976" y="118457"/>
                </a:lnTo>
                <a:lnTo>
                  <a:pt x="119423" y="82441"/>
                </a:lnTo>
                <a:lnTo>
                  <a:pt x="125200" y="65891"/>
                </a:lnTo>
                <a:lnTo>
                  <a:pt x="127677" y="40200"/>
                </a:lnTo>
                <a:lnTo>
                  <a:pt x="134229" y="23031"/>
                </a:lnTo>
                <a:lnTo>
                  <a:pt x="135079" y="14237"/>
                </a:lnTo>
                <a:lnTo>
                  <a:pt x="136139" y="12310"/>
                </a:lnTo>
                <a:lnTo>
                  <a:pt x="137786" y="11025"/>
                </a:lnTo>
                <a:lnTo>
                  <a:pt x="139825" y="10169"/>
                </a:lnTo>
                <a:lnTo>
                  <a:pt x="141185" y="8658"/>
                </a:lnTo>
                <a:lnTo>
                  <a:pt x="143900" y="0"/>
                </a:lnTo>
                <a:lnTo>
                  <a:pt x="143903" y="39897"/>
                </a:lnTo>
                <a:lnTo>
                  <a:pt x="142963" y="54565"/>
                </a:lnTo>
                <a:lnTo>
                  <a:pt x="135959" y="90670"/>
                </a:lnTo>
                <a:lnTo>
                  <a:pt x="135446" y="128592"/>
                </a:lnTo>
                <a:lnTo>
                  <a:pt x="137949" y="134915"/>
                </a:lnTo>
                <a:lnTo>
                  <a:pt x="141257" y="140859"/>
                </a:lnTo>
                <a:lnTo>
                  <a:pt x="143800" y="151884"/>
                </a:lnTo>
                <a:lnTo>
                  <a:pt x="143894" y="159636"/>
                </a:lnTo>
                <a:lnTo>
                  <a:pt x="143902" y="153459"/>
                </a:lnTo>
                <a:lnTo>
                  <a:pt x="151192" y="145193"/>
                </a:lnTo>
                <a:lnTo>
                  <a:pt x="153078" y="131595"/>
                </a:lnTo>
                <a:lnTo>
                  <a:pt x="156761" y="124959"/>
                </a:lnTo>
                <a:lnTo>
                  <a:pt x="157179" y="120932"/>
                </a:lnTo>
                <a:lnTo>
                  <a:pt x="155153" y="107216"/>
                </a:lnTo>
                <a:lnTo>
                  <a:pt x="166471" y="65584"/>
                </a:lnTo>
                <a:lnTo>
                  <a:pt x="171646" y="35826"/>
                </a:lnTo>
                <a:lnTo>
                  <a:pt x="175048" y="29087"/>
                </a:lnTo>
                <a:lnTo>
                  <a:pt x="176561" y="22956"/>
                </a:lnTo>
                <a:lnTo>
                  <a:pt x="177904" y="20945"/>
                </a:lnTo>
                <a:lnTo>
                  <a:pt x="179741" y="19604"/>
                </a:lnTo>
                <a:lnTo>
                  <a:pt x="186232" y="16925"/>
                </a:lnTo>
                <a:lnTo>
                  <a:pt x="186233" y="16924"/>
                </a:lnTo>
                <a:lnTo>
                  <a:pt x="186235" y="16923"/>
                </a:lnTo>
                <a:lnTo>
                  <a:pt x="186236" y="58119"/>
                </a:lnTo>
                <a:lnTo>
                  <a:pt x="186236" y="87375"/>
                </a:lnTo>
                <a:lnTo>
                  <a:pt x="188745" y="93077"/>
                </a:lnTo>
                <a:lnTo>
                  <a:pt x="193526" y="99908"/>
                </a:lnTo>
                <a:lnTo>
                  <a:pt x="194700" y="110022"/>
                </a:lnTo>
                <a:lnTo>
                  <a:pt x="202821" y="110056"/>
                </a:lnTo>
                <a:lnTo>
                  <a:pt x="204090" y="95615"/>
                </a:lnTo>
                <a:lnTo>
                  <a:pt x="209867" y="84591"/>
                </a:lnTo>
                <a:lnTo>
                  <a:pt x="220791" y="45377"/>
                </a:lnTo>
                <a:lnTo>
                  <a:pt x="226754" y="33902"/>
                </a:lnTo>
                <a:lnTo>
                  <a:pt x="228463" y="18598"/>
                </a:lnTo>
                <a:lnTo>
                  <a:pt x="229439" y="18040"/>
                </a:lnTo>
                <a:lnTo>
                  <a:pt x="237027" y="16924"/>
                </a:lnTo>
                <a:lnTo>
                  <a:pt x="237036" y="58119"/>
                </a:lnTo>
                <a:lnTo>
                  <a:pt x="237036" y="99908"/>
                </a:lnTo>
                <a:lnTo>
                  <a:pt x="245500" y="110053"/>
                </a:lnTo>
                <a:lnTo>
                  <a:pt x="245503" y="110056"/>
                </a:lnTo>
                <a:lnTo>
                  <a:pt x="245503" y="97443"/>
                </a:lnTo>
                <a:lnTo>
                  <a:pt x="254678" y="62288"/>
                </a:lnTo>
                <a:lnTo>
                  <a:pt x="260625" y="50831"/>
                </a:lnTo>
                <a:lnTo>
                  <a:pt x="262405" y="29858"/>
                </a:lnTo>
                <a:lnTo>
                  <a:pt x="263356" y="28368"/>
                </a:lnTo>
                <a:lnTo>
                  <a:pt x="264931" y="27376"/>
                </a:lnTo>
                <a:lnTo>
                  <a:pt x="270799" y="25424"/>
                </a:lnTo>
                <a:lnTo>
                  <a:pt x="270903" y="65865"/>
                </a:lnTo>
                <a:lnTo>
                  <a:pt x="271844" y="90459"/>
                </a:lnTo>
                <a:lnTo>
                  <a:pt x="275398" y="100092"/>
                </a:lnTo>
                <a:lnTo>
                  <a:pt x="275781" y="104354"/>
                </a:lnTo>
                <a:lnTo>
                  <a:pt x="270903" y="143815"/>
                </a:lnTo>
                <a:lnTo>
                  <a:pt x="270903" y="101542"/>
                </a:lnTo>
                <a:lnTo>
                  <a:pt x="270903" y="67723"/>
                </a:lnTo>
                <a:lnTo>
                  <a:pt x="270903" y="75012"/>
                </a:lnTo>
                <a:lnTo>
                  <a:pt x="265084" y="82716"/>
                </a:lnTo>
                <a:lnTo>
                  <a:pt x="263221" y="90561"/>
                </a:lnTo>
                <a:lnTo>
                  <a:pt x="262446" y="121348"/>
                </a:lnTo>
                <a:lnTo>
                  <a:pt x="263383" y="123228"/>
                </a:lnTo>
                <a:lnTo>
                  <a:pt x="264949" y="124482"/>
                </a:lnTo>
                <a:lnTo>
                  <a:pt x="266934" y="125317"/>
                </a:lnTo>
                <a:lnTo>
                  <a:pt x="268257" y="126815"/>
                </a:lnTo>
                <a:lnTo>
                  <a:pt x="269727" y="130988"/>
                </a:lnTo>
                <a:lnTo>
                  <a:pt x="270902" y="143911"/>
                </a:lnTo>
                <a:lnTo>
                  <a:pt x="270903" y="136632"/>
                </a:lnTo>
                <a:lnTo>
                  <a:pt x="265084" y="128929"/>
                </a:lnTo>
                <a:lnTo>
                  <a:pt x="263221" y="121084"/>
                </a:lnTo>
                <a:lnTo>
                  <a:pt x="262437" y="79168"/>
                </a:lnTo>
                <a:lnTo>
                  <a:pt x="262436" y="76193"/>
                </a:lnTo>
                <a:lnTo>
                  <a:pt x="262436" y="83479"/>
                </a:lnTo>
                <a:lnTo>
                  <a:pt x="256618" y="91183"/>
                </a:lnTo>
                <a:lnTo>
                  <a:pt x="254754" y="99028"/>
                </a:lnTo>
                <a:lnTo>
                  <a:pt x="253979" y="117202"/>
                </a:lnTo>
                <a:lnTo>
                  <a:pt x="253035" y="117642"/>
                </a:lnTo>
                <a:lnTo>
                  <a:pt x="249478" y="118131"/>
                </a:lnTo>
                <a:lnTo>
                  <a:pt x="248153" y="119203"/>
                </a:lnTo>
                <a:lnTo>
                  <a:pt x="245516" y="126942"/>
                </a:lnTo>
                <a:lnTo>
                  <a:pt x="245506" y="126980"/>
                </a:lnTo>
                <a:lnTo>
                  <a:pt x="245503" y="115204"/>
                </a:lnTo>
                <a:lnTo>
                  <a:pt x="244562" y="113488"/>
                </a:lnTo>
                <a:lnTo>
                  <a:pt x="242994" y="112344"/>
                </a:lnTo>
                <a:lnTo>
                  <a:pt x="241008" y="111581"/>
                </a:lnTo>
                <a:lnTo>
                  <a:pt x="239684" y="110132"/>
                </a:lnTo>
                <a:lnTo>
                  <a:pt x="238213" y="106013"/>
                </a:lnTo>
                <a:lnTo>
                  <a:pt x="236328" y="95705"/>
                </a:lnTo>
                <a:lnTo>
                  <a:pt x="231287" y="87407"/>
                </a:lnTo>
                <a:lnTo>
                  <a:pt x="229106" y="76175"/>
                </a:lnTo>
                <a:lnTo>
                  <a:pt x="228927" y="73357"/>
                </a:lnTo>
                <a:lnTo>
                  <a:pt x="226220" y="67719"/>
                </a:lnTo>
                <a:lnTo>
                  <a:pt x="222821" y="62076"/>
                </a:lnTo>
                <a:lnTo>
                  <a:pt x="220640" y="50789"/>
                </a:lnTo>
                <a:lnTo>
                  <a:pt x="220209" y="39501"/>
                </a:lnTo>
                <a:lnTo>
                  <a:pt x="219233" y="37619"/>
                </a:lnTo>
                <a:lnTo>
                  <a:pt x="217642" y="36364"/>
                </a:lnTo>
                <a:lnTo>
                  <a:pt x="212822" y="34352"/>
                </a:lnTo>
                <a:lnTo>
                  <a:pt x="203282" y="25496"/>
                </a:lnTo>
                <a:lnTo>
                  <a:pt x="195890" y="32689"/>
                </a:lnTo>
                <a:lnTo>
                  <a:pt x="195054" y="38005"/>
                </a:lnTo>
                <a:lnTo>
                  <a:pt x="194807" y="45538"/>
                </a:lnTo>
                <a:lnTo>
                  <a:pt x="192241" y="50964"/>
                </a:lnTo>
                <a:lnTo>
                  <a:pt x="188905" y="56512"/>
                </a:lnTo>
                <a:lnTo>
                  <a:pt x="186763" y="67738"/>
                </a:lnTo>
                <a:lnTo>
                  <a:pt x="186341" y="83509"/>
                </a:lnTo>
                <a:lnTo>
                  <a:pt x="185365" y="86714"/>
                </a:lnTo>
                <a:lnTo>
                  <a:pt x="183774" y="88850"/>
                </a:lnTo>
                <a:lnTo>
                  <a:pt x="181773" y="90274"/>
                </a:lnTo>
                <a:lnTo>
                  <a:pt x="180438" y="92164"/>
                </a:lnTo>
                <a:lnTo>
                  <a:pt x="177770" y="101586"/>
                </a:lnTo>
                <a:lnTo>
                  <a:pt x="177770" y="101587"/>
                </a:lnTo>
                <a:lnTo>
                  <a:pt x="177770" y="101588"/>
                </a:lnTo>
                <a:lnTo>
                  <a:pt x="165157" y="88976"/>
                </a:lnTo>
                <a:lnTo>
                  <a:pt x="162757" y="84067"/>
                </a:lnTo>
                <a:lnTo>
                  <a:pt x="162116" y="81442"/>
                </a:lnTo>
                <a:lnTo>
                  <a:pt x="154303" y="67671"/>
                </a:lnTo>
                <a:lnTo>
                  <a:pt x="151684" y="53605"/>
                </a:lnTo>
                <a:lnTo>
                  <a:pt x="145719" y="42322"/>
                </a:lnTo>
                <a:lnTo>
                  <a:pt x="144262" y="31034"/>
                </a:lnTo>
                <a:lnTo>
                  <a:pt x="143201" y="29152"/>
                </a:lnTo>
                <a:lnTo>
                  <a:pt x="141554" y="27898"/>
                </a:lnTo>
                <a:lnTo>
                  <a:pt x="139515" y="27061"/>
                </a:lnTo>
                <a:lnTo>
                  <a:pt x="138155" y="25563"/>
                </a:lnTo>
                <a:lnTo>
                  <a:pt x="135794" y="18246"/>
                </a:lnTo>
                <a:lnTo>
                  <a:pt x="133087" y="17511"/>
                </a:lnTo>
                <a:lnTo>
                  <a:pt x="119786" y="16933"/>
                </a:lnTo>
                <a:lnTo>
                  <a:pt x="119359" y="17871"/>
                </a:lnTo>
                <a:lnTo>
                  <a:pt x="118883" y="21420"/>
                </a:lnTo>
                <a:lnTo>
                  <a:pt x="116163" y="26134"/>
                </a:lnTo>
                <a:lnTo>
                  <a:pt x="112760" y="31365"/>
                </a:lnTo>
                <a:lnTo>
                  <a:pt x="99631" y="67206"/>
                </a:lnTo>
                <a:lnTo>
                  <a:pt x="97455" y="70200"/>
                </a:lnTo>
                <a:lnTo>
                  <a:pt x="95037" y="78544"/>
                </a:lnTo>
                <a:lnTo>
                  <a:pt x="93022" y="87585"/>
                </a:lnTo>
                <a:lnTo>
                  <a:pt x="86571" y="101052"/>
                </a:lnTo>
                <a:lnTo>
                  <a:pt x="85018" y="108278"/>
                </a:lnTo>
                <a:lnTo>
                  <a:pt x="83950" y="108870"/>
                </a:lnTo>
                <a:lnTo>
                  <a:pt x="80255" y="109529"/>
                </a:lnTo>
                <a:lnTo>
                  <a:pt x="78893" y="110645"/>
                </a:lnTo>
                <a:lnTo>
                  <a:pt x="76276" y="118161"/>
                </a:lnTo>
                <a:lnTo>
                  <a:pt x="76172" y="105901"/>
                </a:lnTo>
                <a:lnTo>
                  <a:pt x="73662" y="100997"/>
                </a:lnTo>
                <a:lnTo>
                  <a:pt x="70352" y="95682"/>
                </a:lnTo>
                <a:lnTo>
                  <a:pt x="68226" y="84604"/>
                </a:lnTo>
                <a:lnTo>
                  <a:pt x="67712" y="49143"/>
                </a:lnTo>
                <a:lnTo>
                  <a:pt x="66768" y="46870"/>
                </a:lnTo>
                <a:lnTo>
                  <a:pt x="65199" y="45354"/>
                </a:lnTo>
                <a:lnTo>
                  <a:pt x="63211" y="44344"/>
                </a:lnTo>
                <a:lnTo>
                  <a:pt x="61886" y="42729"/>
                </a:lnTo>
                <a:lnTo>
                  <a:pt x="59585" y="35211"/>
                </a:lnTo>
                <a:lnTo>
                  <a:pt x="56883" y="34458"/>
                </a:lnTo>
                <a:lnTo>
                  <a:pt x="42683" y="33859"/>
                </a:lnTo>
                <a:lnTo>
                  <a:pt x="37921" y="38351"/>
                </a:lnTo>
                <a:lnTo>
                  <a:pt x="35652" y="43066"/>
                </a:lnTo>
                <a:lnTo>
                  <a:pt x="24682" y="82551"/>
                </a:lnTo>
                <a:lnTo>
                  <a:pt x="18113" y="103205"/>
                </a:lnTo>
                <a:lnTo>
                  <a:pt x="16903" y="126979"/>
                </a:lnTo>
                <a:lnTo>
                  <a:pt x="16903" y="84828"/>
                </a:lnTo>
                <a:lnTo>
                  <a:pt x="16903" y="76190"/>
                </a:lnTo>
                <a:lnTo>
                  <a:pt x="16903" y="112817"/>
                </a:lnTo>
                <a:lnTo>
                  <a:pt x="19412" y="118496"/>
                </a:lnTo>
                <a:lnTo>
                  <a:pt x="22722" y="124156"/>
                </a:lnTo>
                <a:lnTo>
                  <a:pt x="24846" y="135454"/>
                </a:lnTo>
                <a:lnTo>
                  <a:pt x="25021" y="138276"/>
                </a:lnTo>
                <a:lnTo>
                  <a:pt x="42303" y="16085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SMARTInkShape-Group60"/>
          <p:cNvGrpSpPr/>
          <p:nvPr/>
        </p:nvGrpSpPr>
        <p:grpSpPr>
          <a:xfrm>
            <a:off x="9922964" y="3225800"/>
            <a:ext cx="304770" cy="101601"/>
            <a:chOff x="9922964" y="3225800"/>
            <a:chExt cx="304770" cy="101601"/>
          </a:xfrm>
        </p:grpSpPr>
        <p:sp>
          <p:nvSpPr>
            <p:cNvPr id="56" name="SMARTInkShape-70"/>
            <p:cNvSpPr/>
            <p:nvPr/>
          </p:nvSpPr>
          <p:spPr>
            <a:xfrm>
              <a:off x="9999133" y="3225800"/>
              <a:ext cx="228601" cy="8468"/>
            </a:xfrm>
            <a:custGeom>
              <a:avLst/>
              <a:gdLst/>
              <a:ahLst/>
              <a:cxnLst/>
              <a:rect l="0" t="0" r="0" b="0"/>
              <a:pathLst>
                <a:path w="228601" h="8468">
                  <a:moveTo>
                    <a:pt x="8467" y="8467"/>
                  </a:moveTo>
                  <a:lnTo>
                    <a:pt x="3973" y="8467"/>
                  </a:lnTo>
                  <a:lnTo>
                    <a:pt x="2648" y="7526"/>
                  </a:lnTo>
                  <a:lnTo>
                    <a:pt x="1766" y="5958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42236" y="0"/>
                  </a:lnTo>
                  <a:lnTo>
                    <a:pt x="81852" y="0"/>
                  </a:lnTo>
                  <a:lnTo>
                    <a:pt x="124178" y="0"/>
                  </a:lnTo>
                  <a:lnTo>
                    <a:pt x="164764" y="0"/>
                  </a:lnTo>
                  <a:lnTo>
                    <a:pt x="204966" y="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71"/>
            <p:cNvSpPr/>
            <p:nvPr/>
          </p:nvSpPr>
          <p:spPr>
            <a:xfrm>
              <a:off x="9922964" y="3310467"/>
              <a:ext cx="270904" cy="16934"/>
            </a:xfrm>
            <a:custGeom>
              <a:avLst/>
              <a:gdLst/>
              <a:ahLst/>
              <a:cxnLst/>
              <a:rect l="0" t="0" r="0" b="0"/>
              <a:pathLst>
                <a:path w="270904" h="16934">
                  <a:moveTo>
                    <a:pt x="8436" y="0"/>
                  </a:moveTo>
                  <a:lnTo>
                    <a:pt x="0" y="0"/>
                  </a:lnTo>
                  <a:lnTo>
                    <a:pt x="7261" y="0"/>
                  </a:lnTo>
                  <a:lnTo>
                    <a:pt x="7652" y="941"/>
                  </a:lnTo>
                  <a:lnTo>
                    <a:pt x="8088" y="4495"/>
                  </a:lnTo>
                  <a:lnTo>
                    <a:pt x="9145" y="5819"/>
                  </a:lnTo>
                  <a:lnTo>
                    <a:pt x="16545" y="8363"/>
                  </a:lnTo>
                  <a:lnTo>
                    <a:pt x="56649" y="8466"/>
                  </a:lnTo>
                  <a:lnTo>
                    <a:pt x="98517" y="8466"/>
                  </a:lnTo>
                  <a:lnTo>
                    <a:pt x="139371" y="8466"/>
                  </a:lnTo>
                  <a:lnTo>
                    <a:pt x="180457" y="8466"/>
                  </a:lnTo>
                  <a:lnTo>
                    <a:pt x="219948" y="8466"/>
                  </a:lnTo>
                  <a:lnTo>
                    <a:pt x="258073" y="8466"/>
                  </a:lnTo>
                  <a:lnTo>
                    <a:pt x="259528" y="9407"/>
                  </a:lnTo>
                  <a:lnTo>
                    <a:pt x="260497" y="10975"/>
                  </a:lnTo>
                  <a:lnTo>
                    <a:pt x="261143" y="12961"/>
                  </a:lnTo>
                  <a:lnTo>
                    <a:pt x="262514" y="14285"/>
                  </a:lnTo>
                  <a:lnTo>
                    <a:pt x="270900" y="16933"/>
                  </a:lnTo>
                  <a:lnTo>
                    <a:pt x="270903" y="16933"/>
                  </a:lnTo>
                  <a:lnTo>
                    <a:pt x="263612" y="9643"/>
                  </a:lnTo>
                  <a:lnTo>
                    <a:pt x="263220" y="10192"/>
                  </a:lnTo>
                  <a:lnTo>
                    <a:pt x="262436" y="169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496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Alcoholism affects everyone in their life.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Violent </a:t>
            </a:r>
          </a:p>
          <a:p>
            <a:r>
              <a:rPr lang="en-US" dirty="0" smtClean="0"/>
              <a:t>Moody </a:t>
            </a:r>
          </a:p>
          <a:p>
            <a:r>
              <a:rPr lang="en-US" dirty="0" smtClean="0"/>
              <a:t>Unpredictable</a:t>
            </a:r>
          </a:p>
          <a:p>
            <a:r>
              <a:rPr lang="en-US" dirty="0" smtClean="0"/>
              <a:t>Can not meet duties in the family</a:t>
            </a:r>
          </a:p>
          <a:p>
            <a:r>
              <a:rPr lang="en-US" dirty="0" smtClean="0"/>
              <a:t>Can not provide emotional support</a:t>
            </a:r>
          </a:p>
          <a:p>
            <a:r>
              <a:rPr lang="en-US" dirty="0" smtClean="0"/>
              <a:t>Difficult time keeping a job</a:t>
            </a:r>
          </a:p>
          <a:p>
            <a:r>
              <a:rPr lang="en-US" dirty="0" smtClean="0"/>
              <a:t>Financial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66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Alcoholism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There is </a:t>
            </a:r>
            <a:r>
              <a:rPr lang="en-US" u="sng" dirty="0" smtClean="0"/>
              <a:t>no cure </a:t>
            </a:r>
            <a:r>
              <a:rPr lang="en-US" dirty="0" smtClean="0"/>
              <a:t>for alcoholism, but it is treatable.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Abstinence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Withdrawal:  severe headaches, extreme nervousness, shaking, or seizures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Recovery- </a:t>
            </a:r>
            <a:r>
              <a:rPr lang="en-US" dirty="0" smtClean="0"/>
              <a:t>Learning to live without </a:t>
            </a:r>
            <a:r>
              <a:rPr lang="en-US" dirty="0" smtClean="0"/>
              <a:t>alcohol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Medication, counseling, Alcoholics Anonymous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48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" y="167303"/>
            <a:ext cx="9966960" cy="3035808"/>
          </a:xfrm>
        </p:spPr>
        <p:txBody>
          <a:bodyPr/>
          <a:lstStyle/>
          <a:p>
            <a:r>
              <a:rPr lang="en-US" dirty="0" smtClean="0"/>
              <a:t>Alternatives to alcohol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828" y="2788920"/>
            <a:ext cx="7891272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*sports teams</a:t>
            </a:r>
          </a:p>
          <a:p>
            <a:r>
              <a:rPr lang="en-US" dirty="0" smtClean="0"/>
              <a:t>*school and religious groups</a:t>
            </a:r>
          </a:p>
          <a:p>
            <a:r>
              <a:rPr lang="en-US" dirty="0" smtClean="0"/>
              <a:t>*volunteering</a:t>
            </a:r>
          </a:p>
          <a:p>
            <a:r>
              <a:rPr lang="en-US" dirty="0" smtClean="0"/>
              <a:t>*a hobby</a:t>
            </a:r>
          </a:p>
          <a:p>
            <a:r>
              <a:rPr lang="en-US" dirty="0" smtClean="0"/>
              <a:t>What are other things you can do that don’t </a:t>
            </a:r>
            <a:r>
              <a:rPr lang="en-US" smtClean="0"/>
              <a:t>involve alcohol?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270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466</TotalTime>
  <Words>140</Words>
  <Application>Microsoft Office PowerPoint</Application>
  <PresentationFormat>Custom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Wood Type</vt:lpstr>
      <vt:lpstr>Alcoholism</vt:lpstr>
      <vt:lpstr>Alcoholism affects everyone in their life.</vt:lpstr>
      <vt:lpstr>Overcoming Alcoholism</vt:lpstr>
      <vt:lpstr>Alternatives to alcohol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Alcoholism</dc:title>
  <dc:creator>tim corder</dc:creator>
  <cp:lastModifiedBy>tim</cp:lastModifiedBy>
  <cp:revision>12</cp:revision>
  <cp:lastPrinted>2014-04-23T16:41:24Z</cp:lastPrinted>
  <dcterms:created xsi:type="dcterms:W3CDTF">2014-04-21T01:26:20Z</dcterms:created>
  <dcterms:modified xsi:type="dcterms:W3CDTF">2014-12-01T00:31:06Z</dcterms:modified>
</cp:coreProperties>
</file>