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0E863-7DC7-4D46-BBF8-95101C6C9ECC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BACB4-D077-40FB-8110-823071D0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ACB4-D077-40FB-8110-823071D00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FC1A-EB72-4912-8F04-C2A9397FCA7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BC83-EE31-42F4-A3F3-EE54955FF4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Forming a Tobacco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Addiction=a condition in which a person can no longer control his or her need or desire for a drug.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 way the brain responds to nicotine is by increasing the number of nicotine receptors in the brain.  Therefore, tobacco users need more nicotine to fill these receptors.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480 x 540 · 24 kB · png·The Short and Long Term Effects of Nicotine on the Brain.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ts4.mm.bing.net/th?id=H.4809737520352091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962400"/>
            <a:ext cx="3352800" cy="2895600"/>
          </a:xfrm>
          <a:prstGeom prst="rect">
            <a:avLst/>
          </a:prstGeom>
          <a:noFill/>
        </p:spPr>
      </p:pic>
      <p:grpSp>
        <p:nvGrpSpPr>
          <p:cNvPr id="1024" name="SMARTInkShape-Group89"/>
          <p:cNvGrpSpPr/>
          <p:nvPr/>
        </p:nvGrpSpPr>
        <p:grpSpPr>
          <a:xfrm>
            <a:off x="4861662" y="5219700"/>
            <a:ext cx="380898" cy="137124"/>
            <a:chOff x="4861662" y="5219700"/>
            <a:chExt cx="380898" cy="137124"/>
          </a:xfrm>
        </p:grpSpPr>
        <p:sp>
          <p:nvSpPr>
            <p:cNvPr id="62" name="SMARTInkShape-117"/>
            <p:cNvSpPr/>
            <p:nvPr/>
          </p:nvSpPr>
          <p:spPr>
            <a:xfrm>
              <a:off x="5189257" y="5295931"/>
              <a:ext cx="53303" cy="60893"/>
            </a:xfrm>
            <a:custGeom>
              <a:avLst/>
              <a:gdLst/>
              <a:ahLst/>
              <a:cxnLst/>
              <a:rect l="0" t="0" r="0" b="0"/>
              <a:pathLst>
                <a:path w="53303" h="60893">
                  <a:moveTo>
                    <a:pt x="38063" y="7589"/>
                  </a:moveTo>
                  <a:lnTo>
                    <a:pt x="38063" y="15117"/>
                  </a:lnTo>
                  <a:lnTo>
                    <a:pt x="22853" y="15210"/>
                  </a:lnTo>
                  <a:lnTo>
                    <a:pt x="42013" y="15210"/>
                  </a:lnTo>
                  <a:lnTo>
                    <a:pt x="43236" y="16055"/>
                  </a:lnTo>
                  <a:lnTo>
                    <a:pt x="44052" y="17467"/>
                  </a:lnTo>
                  <a:lnTo>
                    <a:pt x="45587" y="22515"/>
                  </a:lnTo>
                  <a:lnTo>
                    <a:pt x="41609" y="22735"/>
                  </a:lnTo>
                  <a:lnTo>
                    <a:pt x="40427" y="23614"/>
                  </a:lnTo>
                  <a:lnTo>
                    <a:pt x="38374" y="29382"/>
                  </a:lnTo>
                  <a:lnTo>
                    <a:pt x="35944" y="29975"/>
                  </a:lnTo>
                  <a:lnTo>
                    <a:pt x="34109" y="30133"/>
                  </a:lnTo>
                  <a:lnTo>
                    <a:pt x="29815" y="32566"/>
                  </a:lnTo>
                  <a:lnTo>
                    <a:pt x="25084" y="35623"/>
                  </a:lnTo>
                  <a:lnTo>
                    <a:pt x="16671" y="37747"/>
                  </a:lnTo>
                  <a:lnTo>
                    <a:pt x="381" y="38067"/>
                  </a:lnTo>
                  <a:lnTo>
                    <a:pt x="0" y="31508"/>
                  </a:lnTo>
                  <a:lnTo>
                    <a:pt x="834" y="31156"/>
                  </a:lnTo>
                  <a:lnTo>
                    <a:pt x="38675" y="30449"/>
                  </a:lnTo>
                  <a:lnTo>
                    <a:pt x="42004" y="30449"/>
                  </a:lnTo>
                  <a:lnTo>
                    <a:pt x="43230" y="31296"/>
                  </a:lnTo>
                  <a:lnTo>
                    <a:pt x="44048" y="32707"/>
                  </a:lnTo>
                  <a:lnTo>
                    <a:pt x="45199" y="38738"/>
                  </a:lnTo>
                  <a:lnTo>
                    <a:pt x="45653" y="49326"/>
                  </a:lnTo>
                  <a:lnTo>
                    <a:pt x="43413" y="53797"/>
                  </a:lnTo>
                  <a:lnTo>
                    <a:pt x="38376" y="60511"/>
                  </a:lnTo>
                  <a:lnTo>
                    <a:pt x="31530" y="60892"/>
                  </a:lnTo>
                  <a:lnTo>
                    <a:pt x="24575" y="55685"/>
                  </a:lnTo>
                  <a:lnTo>
                    <a:pt x="17509" y="53166"/>
                  </a:lnTo>
                  <a:lnTo>
                    <a:pt x="9057" y="46841"/>
                  </a:lnTo>
                  <a:lnTo>
                    <a:pt x="8239" y="43943"/>
                  </a:lnTo>
                  <a:lnTo>
                    <a:pt x="7587" y="26748"/>
                  </a:lnTo>
                  <a:lnTo>
                    <a:pt x="8432" y="25442"/>
                  </a:lnTo>
                  <a:lnTo>
                    <a:pt x="9843" y="24571"/>
                  </a:lnTo>
                  <a:lnTo>
                    <a:pt x="11629" y="23990"/>
                  </a:lnTo>
                  <a:lnTo>
                    <a:pt x="21450" y="16370"/>
                  </a:lnTo>
                  <a:lnTo>
                    <a:pt x="29263" y="15311"/>
                  </a:lnTo>
                  <a:lnTo>
                    <a:pt x="34138" y="15239"/>
                  </a:lnTo>
                  <a:lnTo>
                    <a:pt x="35446" y="16075"/>
                  </a:lnTo>
                  <a:lnTo>
                    <a:pt x="36320" y="17480"/>
                  </a:lnTo>
                  <a:lnTo>
                    <a:pt x="36900" y="19262"/>
                  </a:lnTo>
                  <a:lnTo>
                    <a:pt x="38134" y="20451"/>
                  </a:lnTo>
                  <a:lnTo>
                    <a:pt x="41764" y="21772"/>
                  </a:lnTo>
                  <a:lnTo>
                    <a:pt x="43070" y="22971"/>
                  </a:lnTo>
                  <a:lnTo>
                    <a:pt x="45339" y="29297"/>
                  </a:lnTo>
                  <a:lnTo>
                    <a:pt x="45581" y="34153"/>
                  </a:lnTo>
                  <a:lnTo>
                    <a:pt x="44768" y="35459"/>
                  </a:lnTo>
                  <a:lnTo>
                    <a:pt x="43381" y="36328"/>
                  </a:lnTo>
                  <a:lnTo>
                    <a:pt x="38374" y="37967"/>
                  </a:lnTo>
                  <a:lnTo>
                    <a:pt x="34109" y="38040"/>
                  </a:lnTo>
                  <a:lnTo>
                    <a:pt x="32888" y="37203"/>
                  </a:lnTo>
                  <a:lnTo>
                    <a:pt x="32072" y="35798"/>
                  </a:lnTo>
                  <a:lnTo>
                    <a:pt x="31530" y="34015"/>
                  </a:lnTo>
                  <a:lnTo>
                    <a:pt x="26720" y="27460"/>
                  </a:lnTo>
                  <a:lnTo>
                    <a:pt x="22297" y="24887"/>
                  </a:lnTo>
                  <a:lnTo>
                    <a:pt x="19932" y="24201"/>
                  </a:lnTo>
                  <a:lnTo>
                    <a:pt x="18356" y="22897"/>
                  </a:lnTo>
                  <a:lnTo>
                    <a:pt x="16604" y="19191"/>
                  </a:lnTo>
                  <a:lnTo>
                    <a:pt x="15618" y="12344"/>
                  </a:lnTo>
                  <a:lnTo>
                    <a:pt x="16326" y="10759"/>
                  </a:lnTo>
                  <a:lnTo>
                    <a:pt x="17645" y="9702"/>
                  </a:lnTo>
                  <a:lnTo>
                    <a:pt x="19371" y="8998"/>
                  </a:lnTo>
                  <a:lnTo>
                    <a:pt x="20522" y="7681"/>
                  </a:lnTo>
                  <a:lnTo>
                    <a:pt x="21800" y="3961"/>
                  </a:lnTo>
                  <a:lnTo>
                    <a:pt x="22988" y="2630"/>
                  </a:lnTo>
                  <a:lnTo>
                    <a:pt x="26565" y="1151"/>
                  </a:lnTo>
                  <a:lnTo>
                    <a:pt x="41693" y="0"/>
                  </a:lnTo>
                  <a:lnTo>
                    <a:pt x="43023" y="836"/>
                  </a:lnTo>
                  <a:lnTo>
                    <a:pt x="53302" y="7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8"/>
            <p:cNvSpPr/>
            <p:nvPr/>
          </p:nvSpPr>
          <p:spPr>
            <a:xfrm>
              <a:off x="4861662" y="5219700"/>
              <a:ext cx="53239" cy="60960"/>
            </a:xfrm>
            <a:custGeom>
              <a:avLst/>
              <a:gdLst/>
              <a:ahLst/>
              <a:cxnLst/>
              <a:rect l="0" t="0" r="0" b="0"/>
              <a:pathLst>
                <a:path w="53239" h="60960">
                  <a:moveTo>
                    <a:pt x="37997" y="15241"/>
                  </a:moveTo>
                  <a:lnTo>
                    <a:pt x="0" y="15241"/>
                  </a:lnTo>
                  <a:lnTo>
                    <a:pt x="11251" y="15241"/>
                  </a:lnTo>
                  <a:lnTo>
                    <a:pt x="15669" y="17498"/>
                  </a:lnTo>
                  <a:lnTo>
                    <a:pt x="18032" y="19284"/>
                  </a:lnTo>
                  <a:lnTo>
                    <a:pt x="20657" y="23529"/>
                  </a:lnTo>
                  <a:lnTo>
                    <a:pt x="21359" y="25846"/>
                  </a:lnTo>
                  <a:lnTo>
                    <a:pt x="22671" y="27390"/>
                  </a:lnTo>
                  <a:lnTo>
                    <a:pt x="26388" y="29106"/>
                  </a:lnTo>
                  <a:lnTo>
                    <a:pt x="27718" y="30411"/>
                  </a:lnTo>
                  <a:lnTo>
                    <a:pt x="30027" y="36920"/>
                  </a:lnTo>
                  <a:lnTo>
                    <a:pt x="30274" y="41795"/>
                  </a:lnTo>
                  <a:lnTo>
                    <a:pt x="29462" y="43103"/>
                  </a:lnTo>
                  <a:lnTo>
                    <a:pt x="28075" y="43977"/>
                  </a:lnTo>
                  <a:lnTo>
                    <a:pt x="26302" y="44557"/>
                  </a:lnTo>
                  <a:lnTo>
                    <a:pt x="25120" y="45791"/>
                  </a:lnTo>
                  <a:lnTo>
                    <a:pt x="23808" y="49421"/>
                  </a:lnTo>
                  <a:lnTo>
                    <a:pt x="22850" y="59557"/>
                  </a:lnTo>
                  <a:lnTo>
                    <a:pt x="21973" y="60024"/>
                  </a:lnTo>
                  <a:lnTo>
                    <a:pt x="7527" y="60959"/>
                  </a:lnTo>
                  <a:lnTo>
                    <a:pt x="7518" y="53654"/>
                  </a:lnTo>
                  <a:lnTo>
                    <a:pt x="11563" y="53434"/>
                  </a:lnTo>
                  <a:lnTo>
                    <a:pt x="12755" y="52555"/>
                  </a:lnTo>
                  <a:lnTo>
                    <a:pt x="15110" y="45813"/>
                  </a:lnTo>
                  <a:lnTo>
                    <a:pt x="22758" y="45720"/>
                  </a:lnTo>
                  <a:lnTo>
                    <a:pt x="15231" y="45720"/>
                  </a:lnTo>
                  <a:lnTo>
                    <a:pt x="15146" y="39159"/>
                  </a:lnTo>
                  <a:lnTo>
                    <a:pt x="14297" y="38807"/>
                  </a:lnTo>
                  <a:lnTo>
                    <a:pt x="11095" y="38415"/>
                  </a:lnTo>
                  <a:lnTo>
                    <a:pt x="9903" y="37463"/>
                  </a:lnTo>
                  <a:lnTo>
                    <a:pt x="7546" y="30575"/>
                  </a:lnTo>
                  <a:lnTo>
                    <a:pt x="7526" y="26462"/>
                  </a:lnTo>
                  <a:lnTo>
                    <a:pt x="8370" y="25262"/>
                  </a:lnTo>
                  <a:lnTo>
                    <a:pt x="9780" y="24462"/>
                  </a:lnTo>
                  <a:lnTo>
                    <a:pt x="15045" y="22887"/>
                  </a:lnTo>
                  <a:lnTo>
                    <a:pt x="36843" y="22859"/>
                  </a:lnTo>
                  <a:lnTo>
                    <a:pt x="37229" y="23707"/>
                  </a:lnTo>
                  <a:lnTo>
                    <a:pt x="37896" y="29420"/>
                  </a:lnTo>
                  <a:lnTo>
                    <a:pt x="40211" y="30009"/>
                  </a:lnTo>
                  <a:lnTo>
                    <a:pt x="53210" y="30480"/>
                  </a:lnTo>
                  <a:lnTo>
                    <a:pt x="53238" y="37785"/>
                  </a:lnTo>
                  <a:lnTo>
                    <a:pt x="49193" y="38007"/>
                  </a:lnTo>
                  <a:lnTo>
                    <a:pt x="48001" y="37192"/>
                  </a:lnTo>
                  <a:lnTo>
                    <a:pt x="47207" y="35801"/>
                  </a:lnTo>
                  <a:lnTo>
                    <a:pt x="46677" y="34027"/>
                  </a:lnTo>
                  <a:lnTo>
                    <a:pt x="45477" y="32845"/>
                  </a:lnTo>
                  <a:lnTo>
                    <a:pt x="41886" y="31531"/>
                  </a:lnTo>
                  <a:lnTo>
                    <a:pt x="40591" y="30334"/>
                  </a:lnTo>
                  <a:lnTo>
                    <a:pt x="39150" y="26746"/>
                  </a:lnTo>
                  <a:lnTo>
                    <a:pt x="38340" y="19966"/>
                  </a:lnTo>
                  <a:lnTo>
                    <a:pt x="37379" y="18391"/>
                  </a:lnTo>
                  <a:lnTo>
                    <a:pt x="35892" y="17340"/>
                  </a:lnTo>
                  <a:lnTo>
                    <a:pt x="34054" y="16640"/>
                  </a:lnTo>
                  <a:lnTo>
                    <a:pt x="32829" y="15326"/>
                  </a:lnTo>
                  <a:lnTo>
                    <a:pt x="30701" y="8801"/>
                  </a:lnTo>
                  <a:lnTo>
                    <a:pt x="30407" y="1163"/>
                  </a:lnTo>
                  <a:lnTo>
                    <a:pt x="31244" y="776"/>
                  </a:lnTo>
                  <a:lnTo>
                    <a:pt x="44556" y="0"/>
                  </a:lnTo>
                  <a:lnTo>
                    <a:pt x="53238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5" name="SMARTInkShape-119"/>
          <p:cNvSpPr/>
          <p:nvPr/>
        </p:nvSpPr>
        <p:spPr>
          <a:xfrm>
            <a:off x="868680" y="1196340"/>
            <a:ext cx="1623061" cy="441961"/>
          </a:xfrm>
          <a:custGeom>
            <a:avLst/>
            <a:gdLst/>
            <a:ahLst/>
            <a:cxnLst/>
            <a:rect l="0" t="0" r="0" b="0"/>
            <a:pathLst>
              <a:path w="1623061" h="441961">
                <a:moveTo>
                  <a:pt x="15240" y="76200"/>
                </a:moveTo>
                <a:lnTo>
                  <a:pt x="15240" y="101705"/>
                </a:lnTo>
                <a:lnTo>
                  <a:pt x="12982" y="106727"/>
                </a:lnTo>
                <a:lnTo>
                  <a:pt x="11195" y="109251"/>
                </a:lnTo>
                <a:lnTo>
                  <a:pt x="8679" y="120894"/>
                </a:lnTo>
                <a:lnTo>
                  <a:pt x="6835" y="142878"/>
                </a:lnTo>
                <a:lnTo>
                  <a:pt x="1067" y="161473"/>
                </a:lnTo>
                <a:lnTo>
                  <a:pt x="94" y="184266"/>
                </a:lnTo>
                <a:lnTo>
                  <a:pt x="2299" y="189987"/>
                </a:lnTo>
                <a:lnTo>
                  <a:pt x="4073" y="192698"/>
                </a:lnTo>
                <a:lnTo>
                  <a:pt x="6569" y="204604"/>
                </a:lnTo>
                <a:lnTo>
                  <a:pt x="8259" y="222950"/>
                </a:lnTo>
                <a:lnTo>
                  <a:pt x="13610" y="237864"/>
                </a:lnTo>
                <a:lnTo>
                  <a:pt x="15145" y="271876"/>
                </a:lnTo>
                <a:lnTo>
                  <a:pt x="15236" y="305274"/>
                </a:lnTo>
                <a:lnTo>
                  <a:pt x="15240" y="340222"/>
                </a:lnTo>
                <a:lnTo>
                  <a:pt x="14393" y="352925"/>
                </a:lnTo>
                <a:lnTo>
                  <a:pt x="9209" y="367489"/>
                </a:lnTo>
                <a:lnTo>
                  <a:pt x="6835" y="393470"/>
                </a:lnTo>
                <a:lnTo>
                  <a:pt x="1601" y="403815"/>
                </a:lnTo>
                <a:lnTo>
                  <a:pt x="0" y="419097"/>
                </a:lnTo>
                <a:lnTo>
                  <a:pt x="0" y="383519"/>
                </a:lnTo>
                <a:lnTo>
                  <a:pt x="0" y="349851"/>
                </a:lnTo>
                <a:lnTo>
                  <a:pt x="847" y="340909"/>
                </a:lnTo>
                <a:lnTo>
                  <a:pt x="6031" y="326012"/>
                </a:lnTo>
                <a:lnTo>
                  <a:pt x="9738" y="297035"/>
                </a:lnTo>
                <a:lnTo>
                  <a:pt x="13610" y="281897"/>
                </a:lnTo>
                <a:lnTo>
                  <a:pt x="17015" y="266687"/>
                </a:lnTo>
                <a:lnTo>
                  <a:pt x="23386" y="253714"/>
                </a:lnTo>
                <a:lnTo>
                  <a:pt x="25750" y="250423"/>
                </a:lnTo>
                <a:lnTo>
                  <a:pt x="28378" y="242250"/>
                </a:lnTo>
                <a:lnTo>
                  <a:pt x="32115" y="228129"/>
                </a:lnTo>
                <a:lnTo>
                  <a:pt x="36918" y="212232"/>
                </a:lnTo>
                <a:lnTo>
                  <a:pt x="38069" y="176646"/>
                </a:lnTo>
                <a:lnTo>
                  <a:pt x="38099" y="138611"/>
                </a:lnTo>
                <a:lnTo>
                  <a:pt x="38100" y="128182"/>
                </a:lnTo>
                <a:lnTo>
                  <a:pt x="35842" y="122445"/>
                </a:lnTo>
                <a:lnTo>
                  <a:pt x="32863" y="117074"/>
                </a:lnTo>
                <a:lnTo>
                  <a:pt x="30951" y="106726"/>
                </a:lnTo>
                <a:lnTo>
                  <a:pt x="30482" y="70973"/>
                </a:lnTo>
                <a:lnTo>
                  <a:pt x="30480" y="46138"/>
                </a:lnTo>
                <a:lnTo>
                  <a:pt x="22860" y="38100"/>
                </a:lnTo>
                <a:lnTo>
                  <a:pt x="30166" y="38100"/>
                </a:lnTo>
                <a:lnTo>
                  <a:pt x="37013" y="44661"/>
                </a:lnTo>
                <a:lnTo>
                  <a:pt x="41823" y="45406"/>
                </a:lnTo>
                <a:lnTo>
                  <a:pt x="78903" y="45718"/>
                </a:lnTo>
                <a:lnTo>
                  <a:pt x="102395" y="44873"/>
                </a:lnTo>
                <a:lnTo>
                  <a:pt x="132150" y="38806"/>
                </a:lnTo>
                <a:lnTo>
                  <a:pt x="162566" y="37315"/>
                </a:lnTo>
                <a:lnTo>
                  <a:pt x="198277" y="31192"/>
                </a:lnTo>
                <a:lnTo>
                  <a:pt x="229792" y="30574"/>
                </a:lnTo>
                <a:lnTo>
                  <a:pt x="266857" y="24461"/>
                </a:lnTo>
                <a:lnTo>
                  <a:pt x="300431" y="23071"/>
                </a:lnTo>
                <a:lnTo>
                  <a:pt x="334166" y="20644"/>
                </a:lnTo>
                <a:lnTo>
                  <a:pt x="365540" y="16307"/>
                </a:lnTo>
                <a:lnTo>
                  <a:pt x="396197" y="15451"/>
                </a:lnTo>
                <a:lnTo>
                  <a:pt x="426712" y="15282"/>
                </a:lnTo>
                <a:lnTo>
                  <a:pt x="461243" y="11203"/>
                </a:lnTo>
                <a:lnTo>
                  <a:pt x="498676" y="8092"/>
                </a:lnTo>
                <a:lnTo>
                  <a:pt x="532562" y="7713"/>
                </a:lnTo>
                <a:lnTo>
                  <a:pt x="564561" y="7638"/>
                </a:lnTo>
                <a:lnTo>
                  <a:pt x="600359" y="7624"/>
                </a:lnTo>
                <a:lnTo>
                  <a:pt x="636185" y="3576"/>
                </a:lnTo>
                <a:lnTo>
                  <a:pt x="669790" y="706"/>
                </a:lnTo>
                <a:lnTo>
                  <a:pt x="703146" y="140"/>
                </a:lnTo>
                <a:lnTo>
                  <a:pt x="732144" y="41"/>
                </a:lnTo>
                <a:lnTo>
                  <a:pt x="768238" y="8"/>
                </a:lnTo>
                <a:lnTo>
                  <a:pt x="805064" y="2"/>
                </a:lnTo>
                <a:lnTo>
                  <a:pt x="839933" y="1"/>
                </a:lnTo>
                <a:lnTo>
                  <a:pt x="875137" y="0"/>
                </a:lnTo>
                <a:lnTo>
                  <a:pt x="912634" y="0"/>
                </a:lnTo>
                <a:lnTo>
                  <a:pt x="950395" y="0"/>
                </a:lnTo>
                <a:lnTo>
                  <a:pt x="982564" y="0"/>
                </a:lnTo>
                <a:lnTo>
                  <a:pt x="1018614" y="0"/>
                </a:lnTo>
                <a:lnTo>
                  <a:pt x="1053331" y="0"/>
                </a:lnTo>
                <a:lnTo>
                  <a:pt x="1082565" y="0"/>
                </a:lnTo>
                <a:lnTo>
                  <a:pt x="1118738" y="0"/>
                </a:lnTo>
                <a:lnTo>
                  <a:pt x="1151190" y="0"/>
                </a:lnTo>
                <a:lnTo>
                  <a:pt x="1187077" y="0"/>
                </a:lnTo>
                <a:lnTo>
                  <a:pt x="1222921" y="0"/>
                </a:lnTo>
                <a:lnTo>
                  <a:pt x="1256530" y="0"/>
                </a:lnTo>
                <a:lnTo>
                  <a:pt x="1287628" y="0"/>
                </a:lnTo>
                <a:lnTo>
                  <a:pt x="1318230" y="0"/>
                </a:lnTo>
                <a:lnTo>
                  <a:pt x="1354098" y="0"/>
                </a:lnTo>
                <a:lnTo>
                  <a:pt x="1391787" y="0"/>
                </a:lnTo>
                <a:lnTo>
                  <a:pt x="1427472" y="0"/>
                </a:lnTo>
                <a:lnTo>
                  <a:pt x="1464075" y="0"/>
                </a:lnTo>
                <a:lnTo>
                  <a:pt x="1499534" y="0"/>
                </a:lnTo>
                <a:lnTo>
                  <a:pt x="1535311" y="0"/>
                </a:lnTo>
                <a:lnTo>
                  <a:pt x="1539752" y="2258"/>
                </a:lnTo>
                <a:lnTo>
                  <a:pt x="1545456" y="6561"/>
                </a:lnTo>
                <a:lnTo>
                  <a:pt x="1554130" y="7592"/>
                </a:lnTo>
                <a:lnTo>
                  <a:pt x="1554449" y="14178"/>
                </a:lnTo>
                <a:lnTo>
                  <a:pt x="1555306" y="14532"/>
                </a:lnTo>
                <a:lnTo>
                  <a:pt x="1558516" y="14926"/>
                </a:lnTo>
                <a:lnTo>
                  <a:pt x="1559711" y="15877"/>
                </a:lnTo>
                <a:lnTo>
                  <a:pt x="1561785" y="21773"/>
                </a:lnTo>
                <a:lnTo>
                  <a:pt x="1562072" y="29326"/>
                </a:lnTo>
                <a:lnTo>
                  <a:pt x="1567331" y="36335"/>
                </a:lnTo>
                <a:lnTo>
                  <a:pt x="1569405" y="44317"/>
                </a:lnTo>
                <a:lnTo>
                  <a:pt x="1574895" y="51526"/>
                </a:lnTo>
                <a:lnTo>
                  <a:pt x="1576616" y="58635"/>
                </a:lnTo>
                <a:lnTo>
                  <a:pt x="1577312" y="78748"/>
                </a:lnTo>
                <a:lnTo>
                  <a:pt x="1578168" y="80439"/>
                </a:lnTo>
                <a:lnTo>
                  <a:pt x="1579585" y="81566"/>
                </a:lnTo>
                <a:lnTo>
                  <a:pt x="1581377" y="82317"/>
                </a:lnTo>
                <a:lnTo>
                  <a:pt x="1582571" y="84512"/>
                </a:lnTo>
                <a:lnTo>
                  <a:pt x="1584820" y="106349"/>
                </a:lnTo>
                <a:lnTo>
                  <a:pt x="1584867" y="108999"/>
                </a:lnTo>
                <a:lnTo>
                  <a:pt x="1587176" y="114202"/>
                </a:lnTo>
                <a:lnTo>
                  <a:pt x="1590178" y="119336"/>
                </a:lnTo>
                <a:lnTo>
                  <a:pt x="1591868" y="127834"/>
                </a:lnTo>
                <a:lnTo>
                  <a:pt x="1592568" y="162138"/>
                </a:lnTo>
                <a:lnTo>
                  <a:pt x="1592577" y="176713"/>
                </a:lnTo>
                <a:lnTo>
                  <a:pt x="1594837" y="182397"/>
                </a:lnTo>
                <a:lnTo>
                  <a:pt x="1597817" y="187745"/>
                </a:lnTo>
                <a:lnTo>
                  <a:pt x="1599494" y="196363"/>
                </a:lnTo>
                <a:lnTo>
                  <a:pt x="1600985" y="218575"/>
                </a:lnTo>
                <a:lnTo>
                  <a:pt x="1607109" y="240531"/>
                </a:lnTo>
                <a:lnTo>
                  <a:pt x="1607808" y="276094"/>
                </a:lnTo>
                <a:lnTo>
                  <a:pt x="1607817" y="290945"/>
                </a:lnTo>
                <a:lnTo>
                  <a:pt x="1610077" y="296667"/>
                </a:lnTo>
                <a:lnTo>
                  <a:pt x="1611865" y="299378"/>
                </a:lnTo>
                <a:lnTo>
                  <a:pt x="1614381" y="311284"/>
                </a:lnTo>
                <a:lnTo>
                  <a:pt x="1615434" y="347961"/>
                </a:lnTo>
                <a:lnTo>
                  <a:pt x="1615440" y="376979"/>
                </a:lnTo>
                <a:lnTo>
                  <a:pt x="1616287" y="378319"/>
                </a:lnTo>
                <a:lnTo>
                  <a:pt x="1617698" y="379213"/>
                </a:lnTo>
                <a:lnTo>
                  <a:pt x="1619485" y="379808"/>
                </a:lnTo>
                <a:lnTo>
                  <a:pt x="1620677" y="381052"/>
                </a:lnTo>
                <a:lnTo>
                  <a:pt x="1622967" y="388275"/>
                </a:lnTo>
                <a:lnTo>
                  <a:pt x="1623060" y="403860"/>
                </a:lnTo>
                <a:lnTo>
                  <a:pt x="1597335" y="403860"/>
                </a:lnTo>
                <a:lnTo>
                  <a:pt x="1592435" y="406118"/>
                </a:lnTo>
                <a:lnTo>
                  <a:pt x="1587436" y="409097"/>
                </a:lnTo>
                <a:lnTo>
                  <a:pt x="1577327" y="411009"/>
                </a:lnTo>
                <a:lnTo>
                  <a:pt x="1540588" y="411472"/>
                </a:lnTo>
                <a:lnTo>
                  <a:pt x="1526461" y="412325"/>
                </a:lnTo>
                <a:lnTo>
                  <a:pt x="1503335" y="418041"/>
                </a:lnTo>
                <a:lnTo>
                  <a:pt x="1469058" y="419059"/>
                </a:lnTo>
                <a:lnTo>
                  <a:pt x="1430961" y="419098"/>
                </a:lnTo>
                <a:lnTo>
                  <a:pt x="1397306" y="425661"/>
                </a:lnTo>
                <a:lnTo>
                  <a:pt x="1359986" y="426627"/>
                </a:lnTo>
                <a:lnTo>
                  <a:pt x="1321955" y="426712"/>
                </a:lnTo>
                <a:lnTo>
                  <a:pt x="1287263" y="426719"/>
                </a:lnTo>
                <a:lnTo>
                  <a:pt x="1249612" y="426720"/>
                </a:lnTo>
                <a:lnTo>
                  <a:pt x="1211571" y="426720"/>
                </a:lnTo>
                <a:lnTo>
                  <a:pt x="1175737" y="426720"/>
                </a:lnTo>
                <a:lnTo>
                  <a:pt x="1145515" y="426720"/>
                </a:lnTo>
                <a:lnTo>
                  <a:pt x="1113017" y="426720"/>
                </a:lnTo>
                <a:lnTo>
                  <a:pt x="1082138" y="426720"/>
                </a:lnTo>
                <a:lnTo>
                  <a:pt x="1047534" y="426720"/>
                </a:lnTo>
                <a:lnTo>
                  <a:pt x="1013323" y="426720"/>
                </a:lnTo>
                <a:lnTo>
                  <a:pt x="977089" y="426720"/>
                </a:lnTo>
                <a:lnTo>
                  <a:pt x="941176" y="426720"/>
                </a:lnTo>
                <a:lnTo>
                  <a:pt x="906707" y="426720"/>
                </a:lnTo>
                <a:lnTo>
                  <a:pt x="878066" y="426720"/>
                </a:lnTo>
                <a:lnTo>
                  <a:pt x="840305" y="426720"/>
                </a:lnTo>
                <a:lnTo>
                  <a:pt x="804091" y="426720"/>
                </a:lnTo>
                <a:lnTo>
                  <a:pt x="774377" y="430765"/>
                </a:lnTo>
                <a:lnTo>
                  <a:pt x="740080" y="433634"/>
                </a:lnTo>
                <a:lnTo>
                  <a:pt x="706588" y="434200"/>
                </a:lnTo>
                <a:lnTo>
                  <a:pt x="671656" y="434313"/>
                </a:lnTo>
                <a:lnTo>
                  <a:pt x="640296" y="434335"/>
                </a:lnTo>
                <a:lnTo>
                  <a:pt x="607385" y="434339"/>
                </a:lnTo>
                <a:lnTo>
                  <a:pt x="572568" y="434340"/>
                </a:lnTo>
                <a:lnTo>
                  <a:pt x="540384" y="434340"/>
                </a:lnTo>
                <a:lnTo>
                  <a:pt x="502293" y="434340"/>
                </a:lnTo>
                <a:lnTo>
                  <a:pt x="466201" y="434340"/>
                </a:lnTo>
                <a:lnTo>
                  <a:pt x="429376" y="434340"/>
                </a:lnTo>
                <a:lnTo>
                  <a:pt x="394507" y="434340"/>
                </a:lnTo>
                <a:lnTo>
                  <a:pt x="359303" y="434340"/>
                </a:lnTo>
                <a:lnTo>
                  <a:pt x="322653" y="435187"/>
                </a:lnTo>
                <a:lnTo>
                  <a:pt x="290076" y="440371"/>
                </a:lnTo>
                <a:lnTo>
                  <a:pt x="259182" y="441646"/>
                </a:lnTo>
                <a:lnTo>
                  <a:pt x="223251" y="441919"/>
                </a:lnTo>
                <a:lnTo>
                  <a:pt x="188442" y="441956"/>
                </a:lnTo>
                <a:lnTo>
                  <a:pt x="151691" y="441960"/>
                </a:lnTo>
                <a:lnTo>
                  <a:pt x="116431" y="434811"/>
                </a:lnTo>
                <a:lnTo>
                  <a:pt x="82089" y="434352"/>
                </a:lnTo>
                <a:lnTo>
                  <a:pt x="45765" y="434340"/>
                </a:lnTo>
                <a:lnTo>
                  <a:pt x="22743" y="434340"/>
                </a:lnTo>
                <a:lnTo>
                  <a:pt x="20242" y="433493"/>
                </a:lnTo>
                <a:lnTo>
                  <a:pt x="18575" y="432082"/>
                </a:lnTo>
                <a:lnTo>
                  <a:pt x="15435" y="427034"/>
                </a:lnTo>
                <a:lnTo>
                  <a:pt x="7620" y="426720"/>
                </a:lnTo>
                <a:lnTo>
                  <a:pt x="7620" y="434247"/>
                </a:lnTo>
                <a:lnTo>
                  <a:pt x="0" y="4419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SMARTInkShape-120"/>
          <p:cNvSpPr/>
          <p:nvPr/>
        </p:nvSpPr>
        <p:spPr>
          <a:xfrm>
            <a:off x="984039" y="1981200"/>
            <a:ext cx="2147782" cy="60961"/>
          </a:xfrm>
          <a:custGeom>
            <a:avLst/>
            <a:gdLst/>
            <a:ahLst/>
            <a:cxnLst/>
            <a:rect l="0" t="0" r="0" b="0"/>
            <a:pathLst>
              <a:path w="2147782" h="60961">
                <a:moveTo>
                  <a:pt x="6561" y="7620"/>
                </a:moveTo>
                <a:lnTo>
                  <a:pt x="0" y="1059"/>
                </a:lnTo>
                <a:lnTo>
                  <a:pt x="13581" y="28"/>
                </a:lnTo>
                <a:lnTo>
                  <a:pt x="40651" y="0"/>
                </a:lnTo>
                <a:lnTo>
                  <a:pt x="45136" y="2258"/>
                </a:lnTo>
                <a:lnTo>
                  <a:pt x="49952" y="5237"/>
                </a:lnTo>
                <a:lnTo>
                  <a:pt x="58270" y="6914"/>
                </a:lnTo>
                <a:lnTo>
                  <a:pt x="84989" y="7592"/>
                </a:lnTo>
                <a:lnTo>
                  <a:pt x="90242" y="9865"/>
                </a:lnTo>
                <a:lnTo>
                  <a:pt x="95400" y="12851"/>
                </a:lnTo>
                <a:lnTo>
                  <a:pt x="103909" y="14532"/>
                </a:lnTo>
                <a:lnTo>
                  <a:pt x="116779" y="15877"/>
                </a:lnTo>
                <a:lnTo>
                  <a:pt x="141112" y="22135"/>
                </a:lnTo>
                <a:lnTo>
                  <a:pt x="154613" y="23492"/>
                </a:lnTo>
                <a:lnTo>
                  <a:pt x="180035" y="29755"/>
                </a:lnTo>
                <a:lnTo>
                  <a:pt x="217336" y="30438"/>
                </a:lnTo>
                <a:lnTo>
                  <a:pt x="254716" y="30477"/>
                </a:lnTo>
                <a:lnTo>
                  <a:pt x="289069" y="30480"/>
                </a:lnTo>
                <a:lnTo>
                  <a:pt x="322208" y="30480"/>
                </a:lnTo>
                <a:lnTo>
                  <a:pt x="342797" y="28222"/>
                </a:lnTo>
                <a:lnTo>
                  <a:pt x="375583" y="23331"/>
                </a:lnTo>
                <a:lnTo>
                  <a:pt x="407490" y="22953"/>
                </a:lnTo>
                <a:lnTo>
                  <a:pt x="438331" y="22872"/>
                </a:lnTo>
                <a:lnTo>
                  <a:pt x="469035" y="22862"/>
                </a:lnTo>
                <a:lnTo>
                  <a:pt x="501147" y="20602"/>
                </a:lnTo>
                <a:lnTo>
                  <a:pt x="534630" y="15946"/>
                </a:lnTo>
                <a:lnTo>
                  <a:pt x="570743" y="15333"/>
                </a:lnTo>
                <a:lnTo>
                  <a:pt x="602550" y="15252"/>
                </a:lnTo>
                <a:lnTo>
                  <a:pt x="634846" y="14395"/>
                </a:lnTo>
                <a:lnTo>
                  <a:pt x="660267" y="10851"/>
                </a:lnTo>
                <a:lnTo>
                  <a:pt x="695723" y="14495"/>
                </a:lnTo>
                <a:lnTo>
                  <a:pt x="730904" y="15142"/>
                </a:lnTo>
                <a:lnTo>
                  <a:pt x="763382" y="15227"/>
                </a:lnTo>
                <a:lnTo>
                  <a:pt x="794161" y="15237"/>
                </a:lnTo>
                <a:lnTo>
                  <a:pt x="826871" y="15240"/>
                </a:lnTo>
                <a:lnTo>
                  <a:pt x="859014" y="15240"/>
                </a:lnTo>
                <a:lnTo>
                  <a:pt x="889408" y="15240"/>
                </a:lnTo>
                <a:lnTo>
                  <a:pt x="924395" y="15240"/>
                </a:lnTo>
                <a:lnTo>
                  <a:pt x="961771" y="9209"/>
                </a:lnTo>
                <a:lnTo>
                  <a:pt x="998898" y="7829"/>
                </a:lnTo>
                <a:lnTo>
                  <a:pt x="1030242" y="7661"/>
                </a:lnTo>
                <a:lnTo>
                  <a:pt x="1063073" y="7626"/>
                </a:lnTo>
                <a:lnTo>
                  <a:pt x="1095232" y="7621"/>
                </a:lnTo>
                <a:lnTo>
                  <a:pt x="1125628" y="7620"/>
                </a:lnTo>
                <a:lnTo>
                  <a:pt x="1160615" y="7620"/>
                </a:lnTo>
                <a:lnTo>
                  <a:pt x="1197991" y="7620"/>
                </a:lnTo>
                <a:lnTo>
                  <a:pt x="1229881" y="7620"/>
                </a:lnTo>
                <a:lnTo>
                  <a:pt x="1259313" y="7620"/>
                </a:lnTo>
                <a:lnTo>
                  <a:pt x="1291735" y="8467"/>
                </a:lnTo>
                <a:lnTo>
                  <a:pt x="1323840" y="14181"/>
                </a:lnTo>
                <a:lnTo>
                  <a:pt x="1354229" y="15031"/>
                </a:lnTo>
                <a:lnTo>
                  <a:pt x="1389215" y="15212"/>
                </a:lnTo>
                <a:lnTo>
                  <a:pt x="1424333" y="15236"/>
                </a:lnTo>
                <a:lnTo>
                  <a:pt x="1456804" y="15240"/>
                </a:lnTo>
                <a:lnTo>
                  <a:pt x="1477098" y="16087"/>
                </a:lnTo>
                <a:lnTo>
                  <a:pt x="1508856" y="21801"/>
                </a:lnTo>
                <a:lnTo>
                  <a:pt x="1541953" y="22651"/>
                </a:lnTo>
                <a:lnTo>
                  <a:pt x="1574541" y="22832"/>
                </a:lnTo>
                <a:lnTo>
                  <a:pt x="1611894" y="22856"/>
                </a:lnTo>
                <a:lnTo>
                  <a:pt x="1645537" y="22859"/>
                </a:lnTo>
                <a:lnTo>
                  <a:pt x="1679005" y="22860"/>
                </a:lnTo>
                <a:lnTo>
                  <a:pt x="1711666" y="28891"/>
                </a:lnTo>
                <a:lnTo>
                  <a:pt x="1744690" y="30271"/>
                </a:lnTo>
                <a:lnTo>
                  <a:pt x="1778077" y="30452"/>
                </a:lnTo>
                <a:lnTo>
                  <a:pt x="1812985" y="30476"/>
                </a:lnTo>
                <a:lnTo>
                  <a:pt x="1848459" y="30480"/>
                </a:lnTo>
                <a:lnTo>
                  <a:pt x="1880658" y="30480"/>
                </a:lnTo>
                <a:lnTo>
                  <a:pt x="1891617" y="32738"/>
                </a:lnTo>
                <a:lnTo>
                  <a:pt x="1901004" y="35717"/>
                </a:lnTo>
                <a:lnTo>
                  <a:pt x="1936369" y="37891"/>
                </a:lnTo>
                <a:lnTo>
                  <a:pt x="1972625" y="38082"/>
                </a:lnTo>
                <a:lnTo>
                  <a:pt x="1989579" y="38941"/>
                </a:lnTo>
                <a:lnTo>
                  <a:pt x="2025108" y="45013"/>
                </a:lnTo>
                <a:lnTo>
                  <a:pt x="2058926" y="47936"/>
                </a:lnTo>
                <a:lnTo>
                  <a:pt x="2087968" y="52866"/>
                </a:lnTo>
                <a:lnTo>
                  <a:pt x="2123164" y="53328"/>
                </a:lnTo>
                <a:lnTo>
                  <a:pt x="2138553" y="53339"/>
                </a:lnTo>
                <a:lnTo>
                  <a:pt x="2147781" y="609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SMARTInkShape-121"/>
          <p:cNvSpPr/>
          <p:nvPr/>
        </p:nvSpPr>
        <p:spPr>
          <a:xfrm>
            <a:off x="7802880" y="1592580"/>
            <a:ext cx="434299" cy="15241"/>
          </a:xfrm>
          <a:custGeom>
            <a:avLst/>
            <a:gdLst/>
            <a:ahLst/>
            <a:cxnLst/>
            <a:rect l="0" t="0" r="0" b="0"/>
            <a:pathLst>
              <a:path w="434299" h="15241">
                <a:moveTo>
                  <a:pt x="0" y="0"/>
                </a:moveTo>
                <a:lnTo>
                  <a:pt x="4045" y="0"/>
                </a:lnTo>
                <a:lnTo>
                  <a:pt x="5237" y="847"/>
                </a:lnTo>
                <a:lnTo>
                  <a:pt x="6031" y="2258"/>
                </a:lnTo>
                <a:lnTo>
                  <a:pt x="6561" y="4045"/>
                </a:lnTo>
                <a:lnTo>
                  <a:pt x="7761" y="5237"/>
                </a:lnTo>
                <a:lnTo>
                  <a:pt x="11352" y="6561"/>
                </a:lnTo>
                <a:lnTo>
                  <a:pt x="49269" y="7614"/>
                </a:lnTo>
                <a:lnTo>
                  <a:pt x="80523" y="7620"/>
                </a:lnTo>
                <a:lnTo>
                  <a:pt x="117273" y="7620"/>
                </a:lnTo>
                <a:lnTo>
                  <a:pt x="152296" y="7620"/>
                </a:lnTo>
                <a:lnTo>
                  <a:pt x="184354" y="7620"/>
                </a:lnTo>
                <a:lnTo>
                  <a:pt x="218417" y="7620"/>
                </a:lnTo>
                <a:lnTo>
                  <a:pt x="253024" y="7620"/>
                </a:lnTo>
                <a:lnTo>
                  <a:pt x="282874" y="7620"/>
                </a:lnTo>
                <a:lnTo>
                  <a:pt x="318530" y="7620"/>
                </a:lnTo>
                <a:lnTo>
                  <a:pt x="351946" y="8467"/>
                </a:lnTo>
                <a:lnTo>
                  <a:pt x="387146" y="13651"/>
                </a:lnTo>
                <a:lnTo>
                  <a:pt x="410718" y="14926"/>
                </a:lnTo>
                <a:lnTo>
                  <a:pt x="417632" y="12843"/>
                </a:lnTo>
                <a:lnTo>
                  <a:pt x="423528" y="9941"/>
                </a:lnTo>
                <a:lnTo>
                  <a:pt x="433868" y="7711"/>
                </a:lnTo>
                <a:lnTo>
                  <a:pt x="434298" y="14189"/>
                </a:lnTo>
                <a:lnTo>
                  <a:pt x="433465" y="14539"/>
                </a:lnTo>
                <a:lnTo>
                  <a:pt x="411480" y="1524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Terms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705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tolerance</a:t>
            </a:r>
            <a:r>
              <a:rPr lang="en-US" dirty="0" smtClean="0">
                <a:solidFill>
                  <a:schemeClr val="bg1"/>
                </a:solidFill>
              </a:rPr>
              <a:t>-needing more of the drug to get the same effects as you did the first time.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Physical Dependence</a:t>
            </a:r>
            <a:r>
              <a:rPr lang="en-US" dirty="0" smtClean="0">
                <a:solidFill>
                  <a:schemeClr val="bg1"/>
                </a:solidFill>
              </a:rPr>
              <a:t>-Your body needs the drug to feel </a:t>
            </a:r>
            <a:r>
              <a:rPr lang="en-US" smtClean="0">
                <a:solidFill>
                  <a:schemeClr val="bg1"/>
                </a:solidFill>
              </a:rPr>
              <a:t>normal.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smtClean="0">
                <a:solidFill>
                  <a:schemeClr val="bg1"/>
                </a:solidFill>
              </a:rPr>
              <a:t>Withdrawal-</a:t>
            </a:r>
            <a:r>
              <a:rPr lang="en-US" smtClean="0">
                <a:solidFill>
                  <a:schemeClr val="bg1"/>
                </a:solidFill>
              </a:rPr>
              <a:t>symptoms </a:t>
            </a:r>
            <a:r>
              <a:rPr lang="en-US" dirty="0" smtClean="0">
                <a:solidFill>
                  <a:schemeClr val="bg1"/>
                </a:solidFill>
              </a:rPr>
              <a:t>that occur when a drug is stopped being used. I.e.) headaches, irritability, pain.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9" name="SMARTInkShape-Group93"/>
          <p:cNvGrpSpPr/>
          <p:nvPr/>
        </p:nvGrpSpPr>
        <p:grpSpPr>
          <a:xfrm>
            <a:off x="883920" y="2255520"/>
            <a:ext cx="274318" cy="457198"/>
            <a:chOff x="883920" y="2255520"/>
            <a:chExt cx="274318" cy="457198"/>
          </a:xfrm>
        </p:grpSpPr>
        <p:sp>
          <p:nvSpPr>
            <p:cNvPr id="87" name="SMARTInkShape-122"/>
            <p:cNvSpPr/>
            <p:nvPr/>
          </p:nvSpPr>
          <p:spPr>
            <a:xfrm>
              <a:off x="960247" y="2613669"/>
              <a:ext cx="197991" cy="99049"/>
            </a:xfrm>
            <a:custGeom>
              <a:avLst/>
              <a:gdLst/>
              <a:ahLst/>
              <a:cxnLst/>
              <a:rect l="0" t="0" r="0" b="0"/>
              <a:pathLst>
                <a:path w="197991" h="99049">
                  <a:moveTo>
                    <a:pt x="22733" y="30471"/>
                  </a:moveTo>
                  <a:lnTo>
                    <a:pt x="26778" y="30471"/>
                  </a:lnTo>
                  <a:lnTo>
                    <a:pt x="31022" y="32729"/>
                  </a:lnTo>
                  <a:lnTo>
                    <a:pt x="43785" y="43118"/>
                  </a:lnTo>
                  <a:lnTo>
                    <a:pt x="50890" y="44943"/>
                  </a:lnTo>
                  <a:lnTo>
                    <a:pt x="55849" y="45370"/>
                  </a:lnTo>
                  <a:lnTo>
                    <a:pt x="60876" y="47817"/>
                  </a:lnTo>
                  <a:lnTo>
                    <a:pt x="65932" y="50880"/>
                  </a:lnTo>
                  <a:lnTo>
                    <a:pt x="73539" y="53451"/>
                  </a:lnTo>
                  <a:lnTo>
                    <a:pt x="94010" y="65418"/>
                  </a:lnTo>
                  <a:lnTo>
                    <a:pt x="103307" y="68484"/>
                  </a:lnTo>
                  <a:lnTo>
                    <a:pt x="121772" y="83791"/>
                  </a:lnTo>
                  <a:lnTo>
                    <a:pt x="121793" y="83811"/>
                  </a:lnTo>
                  <a:lnTo>
                    <a:pt x="107452" y="70317"/>
                  </a:lnTo>
                  <a:lnTo>
                    <a:pt x="96848" y="63256"/>
                  </a:lnTo>
                  <a:lnTo>
                    <a:pt x="91260" y="55801"/>
                  </a:lnTo>
                  <a:lnTo>
                    <a:pt x="54364" y="30000"/>
                  </a:lnTo>
                  <a:lnTo>
                    <a:pt x="30362" y="7620"/>
                  </a:lnTo>
                  <a:lnTo>
                    <a:pt x="30356" y="11659"/>
                  </a:lnTo>
                  <a:lnTo>
                    <a:pt x="32612" y="15901"/>
                  </a:lnTo>
                  <a:lnTo>
                    <a:pt x="48486" y="33336"/>
                  </a:lnTo>
                  <a:lnTo>
                    <a:pt x="53370" y="35978"/>
                  </a:lnTo>
                  <a:lnTo>
                    <a:pt x="55858" y="36682"/>
                  </a:lnTo>
                  <a:lnTo>
                    <a:pt x="92315" y="67356"/>
                  </a:lnTo>
                  <a:lnTo>
                    <a:pt x="121709" y="91348"/>
                  </a:lnTo>
                  <a:lnTo>
                    <a:pt x="121782" y="91420"/>
                  </a:lnTo>
                  <a:lnTo>
                    <a:pt x="121790" y="87383"/>
                  </a:lnTo>
                  <a:lnTo>
                    <a:pt x="119534" y="83141"/>
                  </a:lnTo>
                  <a:lnTo>
                    <a:pt x="111187" y="73519"/>
                  </a:lnTo>
                  <a:lnTo>
                    <a:pt x="106355" y="70770"/>
                  </a:lnTo>
                  <a:lnTo>
                    <a:pt x="103881" y="70037"/>
                  </a:lnTo>
                  <a:lnTo>
                    <a:pt x="85264" y="56702"/>
                  </a:lnTo>
                  <a:lnTo>
                    <a:pt x="55399" y="42922"/>
                  </a:lnTo>
                  <a:lnTo>
                    <a:pt x="47694" y="35723"/>
                  </a:lnTo>
                  <a:lnTo>
                    <a:pt x="41447" y="28572"/>
                  </a:lnTo>
                  <a:lnTo>
                    <a:pt x="20965" y="17270"/>
                  </a:lnTo>
                  <a:lnTo>
                    <a:pt x="16000" y="10849"/>
                  </a:lnTo>
                  <a:lnTo>
                    <a:pt x="0" y="95"/>
                  </a:lnTo>
                  <a:lnTo>
                    <a:pt x="6445" y="0"/>
                  </a:lnTo>
                  <a:lnTo>
                    <a:pt x="33120" y="19552"/>
                  </a:lnTo>
                  <a:lnTo>
                    <a:pt x="66269" y="33328"/>
                  </a:lnTo>
                  <a:lnTo>
                    <a:pt x="104309" y="53343"/>
                  </a:lnTo>
                  <a:lnTo>
                    <a:pt x="110636" y="57570"/>
                  </a:lnTo>
                  <a:lnTo>
                    <a:pt x="121596" y="62541"/>
                  </a:lnTo>
                  <a:lnTo>
                    <a:pt x="126785" y="65891"/>
                  </a:lnTo>
                  <a:lnTo>
                    <a:pt x="134467" y="67777"/>
                  </a:lnTo>
                  <a:lnTo>
                    <a:pt x="139561" y="68218"/>
                  </a:lnTo>
                  <a:lnTo>
                    <a:pt x="141259" y="69183"/>
                  </a:lnTo>
                  <a:lnTo>
                    <a:pt x="142390" y="70672"/>
                  </a:lnTo>
                  <a:lnTo>
                    <a:pt x="144206" y="75101"/>
                  </a:lnTo>
                  <a:lnTo>
                    <a:pt x="144454" y="73449"/>
                  </a:lnTo>
                  <a:lnTo>
                    <a:pt x="144614" y="69534"/>
                  </a:lnTo>
                  <a:lnTo>
                    <a:pt x="140596" y="64811"/>
                  </a:lnTo>
                  <a:lnTo>
                    <a:pt x="117330" y="49026"/>
                  </a:lnTo>
                  <a:lnTo>
                    <a:pt x="95444" y="39072"/>
                  </a:lnTo>
                  <a:lnTo>
                    <a:pt x="78143" y="26557"/>
                  </a:lnTo>
                  <a:lnTo>
                    <a:pt x="54157" y="16082"/>
                  </a:lnTo>
                  <a:lnTo>
                    <a:pt x="46888" y="15343"/>
                  </a:lnTo>
                  <a:lnTo>
                    <a:pt x="46456" y="14459"/>
                  </a:lnTo>
                  <a:lnTo>
                    <a:pt x="45707" y="8680"/>
                  </a:lnTo>
                  <a:lnTo>
                    <a:pt x="45603" y="14266"/>
                  </a:lnTo>
                  <a:lnTo>
                    <a:pt x="47855" y="14802"/>
                  </a:lnTo>
                  <a:lnTo>
                    <a:pt x="49641" y="14945"/>
                  </a:lnTo>
                  <a:lnTo>
                    <a:pt x="53883" y="17362"/>
                  </a:lnTo>
                  <a:lnTo>
                    <a:pt x="89271" y="38146"/>
                  </a:lnTo>
                  <a:lnTo>
                    <a:pt x="123625" y="59920"/>
                  </a:lnTo>
                  <a:lnTo>
                    <a:pt x="161157" y="86258"/>
                  </a:lnTo>
                  <a:lnTo>
                    <a:pt x="166946" y="89132"/>
                  </a:lnTo>
                  <a:lnTo>
                    <a:pt x="177561" y="90977"/>
                  </a:lnTo>
                  <a:lnTo>
                    <a:pt x="179292" y="91975"/>
                  </a:lnTo>
                  <a:lnTo>
                    <a:pt x="180445" y="93487"/>
                  </a:lnTo>
                  <a:lnTo>
                    <a:pt x="182713" y="98954"/>
                  </a:lnTo>
                  <a:lnTo>
                    <a:pt x="182741" y="94977"/>
                  </a:lnTo>
                  <a:lnTo>
                    <a:pt x="178232" y="90749"/>
                  </a:lnTo>
                  <a:lnTo>
                    <a:pt x="141807" y="68553"/>
                  </a:lnTo>
                  <a:lnTo>
                    <a:pt x="125465" y="60946"/>
                  </a:lnTo>
                  <a:lnTo>
                    <a:pt x="89621" y="38091"/>
                  </a:lnTo>
                  <a:lnTo>
                    <a:pt x="54089" y="16025"/>
                  </a:lnTo>
                  <a:lnTo>
                    <a:pt x="53247" y="15262"/>
                  </a:lnTo>
                  <a:lnTo>
                    <a:pt x="57268" y="15240"/>
                  </a:lnTo>
                  <a:lnTo>
                    <a:pt x="61506" y="17493"/>
                  </a:lnTo>
                  <a:lnTo>
                    <a:pt x="66212" y="20470"/>
                  </a:lnTo>
                  <a:lnTo>
                    <a:pt x="100931" y="35786"/>
                  </a:lnTo>
                  <a:lnTo>
                    <a:pt x="138944" y="58417"/>
                  </a:lnTo>
                  <a:lnTo>
                    <a:pt x="159708" y="73934"/>
                  </a:lnTo>
                  <a:lnTo>
                    <a:pt x="162309" y="74686"/>
                  </a:lnTo>
                  <a:lnTo>
                    <a:pt x="164044" y="76034"/>
                  </a:lnTo>
                  <a:lnTo>
                    <a:pt x="167332" y="81131"/>
                  </a:lnTo>
                  <a:lnTo>
                    <a:pt x="175119" y="83807"/>
                  </a:lnTo>
                  <a:lnTo>
                    <a:pt x="175124" y="83808"/>
                  </a:lnTo>
                  <a:lnTo>
                    <a:pt x="171085" y="79765"/>
                  </a:lnTo>
                  <a:lnTo>
                    <a:pt x="166843" y="77780"/>
                  </a:lnTo>
                  <a:lnTo>
                    <a:pt x="164526" y="77250"/>
                  </a:lnTo>
                  <a:lnTo>
                    <a:pt x="157221" y="72459"/>
                  </a:lnTo>
                  <a:lnTo>
                    <a:pt x="154472" y="68042"/>
                  </a:lnTo>
                  <a:lnTo>
                    <a:pt x="152404" y="63256"/>
                  </a:lnTo>
                  <a:lnTo>
                    <a:pt x="141796" y="50760"/>
                  </a:lnTo>
                  <a:lnTo>
                    <a:pt x="136892" y="47955"/>
                  </a:lnTo>
                  <a:lnTo>
                    <a:pt x="131890" y="45862"/>
                  </a:lnTo>
                  <a:lnTo>
                    <a:pt x="123290" y="39281"/>
                  </a:lnTo>
                  <a:lnTo>
                    <a:pt x="122458" y="36362"/>
                  </a:lnTo>
                  <a:lnTo>
                    <a:pt x="121805" y="30573"/>
                  </a:lnTo>
                  <a:lnTo>
                    <a:pt x="125842" y="34547"/>
                  </a:lnTo>
                  <a:lnTo>
                    <a:pt x="130084" y="36516"/>
                  </a:lnTo>
                  <a:lnTo>
                    <a:pt x="132400" y="37041"/>
                  </a:lnTo>
                  <a:lnTo>
                    <a:pt x="139705" y="41825"/>
                  </a:lnTo>
                  <a:lnTo>
                    <a:pt x="176984" y="72811"/>
                  </a:lnTo>
                  <a:lnTo>
                    <a:pt x="186038" y="79791"/>
                  </a:lnTo>
                  <a:lnTo>
                    <a:pt x="188447" y="84282"/>
                  </a:lnTo>
                  <a:lnTo>
                    <a:pt x="190363" y="89100"/>
                  </a:lnTo>
                  <a:lnTo>
                    <a:pt x="197990" y="99048"/>
                  </a:lnTo>
                  <a:lnTo>
                    <a:pt x="191432" y="92490"/>
                  </a:lnTo>
                  <a:lnTo>
                    <a:pt x="190687" y="87699"/>
                  </a:lnTo>
                  <a:lnTo>
                    <a:pt x="190466" y="80918"/>
                  </a:lnTo>
                  <a:lnTo>
                    <a:pt x="188156" y="76034"/>
                  </a:lnTo>
                  <a:lnTo>
                    <a:pt x="175137" y="60955"/>
                  </a:lnTo>
                  <a:lnTo>
                    <a:pt x="175136" y="60954"/>
                  </a:lnTo>
                  <a:lnTo>
                    <a:pt x="175133" y="74818"/>
                  </a:lnTo>
                  <a:lnTo>
                    <a:pt x="181694" y="82631"/>
                  </a:lnTo>
                  <a:lnTo>
                    <a:pt x="182752" y="91418"/>
                  </a:lnTo>
                  <a:lnTo>
                    <a:pt x="182752" y="91422"/>
                  </a:lnTo>
                  <a:lnTo>
                    <a:pt x="182753" y="84869"/>
                  </a:lnTo>
                  <a:lnTo>
                    <a:pt x="157028" y="58088"/>
                  </a:lnTo>
                  <a:lnTo>
                    <a:pt x="152129" y="55445"/>
                  </a:lnTo>
                  <a:lnTo>
                    <a:pt x="142085" y="53749"/>
                  </a:lnTo>
                  <a:lnTo>
                    <a:pt x="140401" y="52763"/>
                  </a:lnTo>
                  <a:lnTo>
                    <a:pt x="139278" y="51259"/>
                  </a:lnTo>
                  <a:lnTo>
                    <a:pt x="138530" y="49410"/>
                  </a:lnTo>
                  <a:lnTo>
                    <a:pt x="137184" y="48177"/>
                  </a:lnTo>
                  <a:lnTo>
                    <a:pt x="129444" y="45720"/>
                  </a:lnTo>
                  <a:lnTo>
                    <a:pt x="129422" y="49759"/>
                  </a:lnTo>
                  <a:lnTo>
                    <a:pt x="130266" y="50950"/>
                  </a:lnTo>
                  <a:lnTo>
                    <a:pt x="131675" y="51743"/>
                  </a:lnTo>
                  <a:lnTo>
                    <a:pt x="140020" y="53017"/>
                  </a:lnTo>
                  <a:lnTo>
                    <a:pt x="141564" y="53969"/>
                  </a:lnTo>
                  <a:lnTo>
                    <a:pt x="142594" y="55449"/>
                  </a:lnTo>
                  <a:lnTo>
                    <a:pt x="143280" y="57283"/>
                  </a:lnTo>
                  <a:lnTo>
                    <a:pt x="144584" y="58506"/>
                  </a:lnTo>
                  <a:lnTo>
                    <a:pt x="151923" y="60856"/>
                  </a:lnTo>
                  <a:lnTo>
                    <a:pt x="159865" y="60951"/>
                  </a:lnTo>
                  <a:lnTo>
                    <a:pt x="153330" y="54390"/>
                  </a:lnTo>
                  <a:lnTo>
                    <a:pt x="148541" y="53645"/>
                  </a:lnTo>
                  <a:lnTo>
                    <a:pt x="147245" y="52694"/>
                  </a:lnTo>
                  <a:lnTo>
                    <a:pt x="144994" y="46797"/>
                  </a:lnTo>
                  <a:lnTo>
                    <a:pt x="142547" y="46194"/>
                  </a:lnTo>
                  <a:lnTo>
                    <a:pt x="137041" y="45711"/>
                  </a:lnTo>
                  <a:lnTo>
                    <a:pt x="144653" y="53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23"/>
            <p:cNvSpPr/>
            <p:nvPr/>
          </p:nvSpPr>
          <p:spPr>
            <a:xfrm>
              <a:off x="883920" y="2255520"/>
              <a:ext cx="175261" cy="160021"/>
            </a:xfrm>
            <a:custGeom>
              <a:avLst/>
              <a:gdLst/>
              <a:ahLst/>
              <a:cxnLst/>
              <a:rect l="0" t="0" r="0" b="0"/>
              <a:pathLst>
                <a:path w="175261" h="160021">
                  <a:moveTo>
                    <a:pt x="175260" y="160020"/>
                  </a:moveTo>
                  <a:lnTo>
                    <a:pt x="167643" y="152403"/>
                  </a:lnTo>
                  <a:lnTo>
                    <a:pt x="167641" y="148356"/>
                  </a:lnTo>
                  <a:lnTo>
                    <a:pt x="166794" y="147164"/>
                  </a:lnTo>
                  <a:lnTo>
                    <a:pt x="165382" y="146369"/>
                  </a:lnTo>
                  <a:lnTo>
                    <a:pt x="160334" y="144873"/>
                  </a:lnTo>
                  <a:lnTo>
                    <a:pt x="156068" y="144808"/>
                  </a:lnTo>
                  <a:lnTo>
                    <a:pt x="154845" y="143952"/>
                  </a:lnTo>
                  <a:lnTo>
                    <a:pt x="154030" y="142534"/>
                  </a:lnTo>
                  <a:lnTo>
                    <a:pt x="152495" y="137474"/>
                  </a:lnTo>
                  <a:lnTo>
                    <a:pt x="148383" y="137253"/>
                  </a:lnTo>
                  <a:lnTo>
                    <a:pt x="147182" y="136375"/>
                  </a:lnTo>
                  <a:lnTo>
                    <a:pt x="145096" y="130607"/>
                  </a:lnTo>
                  <a:lnTo>
                    <a:pt x="142663" y="130014"/>
                  </a:lnTo>
                  <a:lnTo>
                    <a:pt x="140829" y="129856"/>
                  </a:lnTo>
                  <a:lnTo>
                    <a:pt x="139606" y="128904"/>
                  </a:lnTo>
                  <a:lnTo>
                    <a:pt x="137188" y="122015"/>
                  </a:lnTo>
                  <a:lnTo>
                    <a:pt x="133123" y="121948"/>
                  </a:lnTo>
                  <a:lnTo>
                    <a:pt x="131929" y="121092"/>
                  </a:lnTo>
                  <a:lnTo>
                    <a:pt x="129633" y="114615"/>
                  </a:lnTo>
                  <a:lnTo>
                    <a:pt x="122987" y="107767"/>
                  </a:lnTo>
                  <a:lnTo>
                    <a:pt x="118191" y="107002"/>
                  </a:lnTo>
                  <a:lnTo>
                    <a:pt x="116894" y="106048"/>
                  </a:lnTo>
                  <a:lnTo>
                    <a:pt x="114642" y="100148"/>
                  </a:lnTo>
                  <a:lnTo>
                    <a:pt x="112194" y="99543"/>
                  </a:lnTo>
                  <a:lnTo>
                    <a:pt x="107769" y="99155"/>
                  </a:lnTo>
                  <a:lnTo>
                    <a:pt x="107406" y="98277"/>
                  </a:lnTo>
                  <a:lnTo>
                    <a:pt x="107003" y="95043"/>
                  </a:lnTo>
                  <a:lnTo>
                    <a:pt x="106049" y="93842"/>
                  </a:lnTo>
                  <a:lnTo>
                    <a:pt x="99382" y="91534"/>
                  </a:lnTo>
                  <a:lnTo>
                    <a:pt x="99155" y="87423"/>
                  </a:lnTo>
                  <a:lnTo>
                    <a:pt x="98277" y="86222"/>
                  </a:lnTo>
                  <a:lnTo>
                    <a:pt x="92508" y="84136"/>
                  </a:lnTo>
                  <a:lnTo>
                    <a:pt x="91915" y="81703"/>
                  </a:lnTo>
                  <a:lnTo>
                    <a:pt x="91756" y="79868"/>
                  </a:lnTo>
                  <a:lnTo>
                    <a:pt x="90804" y="78645"/>
                  </a:lnTo>
                  <a:lnTo>
                    <a:pt x="83698" y="75568"/>
                  </a:lnTo>
                  <a:lnTo>
                    <a:pt x="76542" y="68902"/>
                  </a:lnTo>
                  <a:lnTo>
                    <a:pt x="76301" y="64630"/>
                  </a:lnTo>
                  <a:lnTo>
                    <a:pt x="75421" y="63407"/>
                  </a:lnTo>
                  <a:lnTo>
                    <a:pt x="73987" y="62591"/>
                  </a:lnTo>
                  <a:lnTo>
                    <a:pt x="68674" y="60988"/>
                  </a:lnTo>
                  <a:lnTo>
                    <a:pt x="61276" y="53655"/>
                  </a:lnTo>
                  <a:lnTo>
                    <a:pt x="57009" y="53433"/>
                  </a:lnTo>
                  <a:lnTo>
                    <a:pt x="55786" y="52555"/>
                  </a:lnTo>
                  <a:lnTo>
                    <a:pt x="54970" y="51124"/>
                  </a:lnTo>
                  <a:lnTo>
                    <a:pt x="53435" y="46036"/>
                  </a:lnTo>
                  <a:lnTo>
                    <a:pt x="46788" y="39187"/>
                  </a:lnTo>
                  <a:lnTo>
                    <a:pt x="38442" y="38128"/>
                  </a:lnTo>
                  <a:lnTo>
                    <a:pt x="38130" y="31541"/>
                  </a:lnTo>
                  <a:lnTo>
                    <a:pt x="37273" y="31188"/>
                  </a:lnTo>
                  <a:lnTo>
                    <a:pt x="30795" y="30508"/>
                  </a:lnTo>
                  <a:lnTo>
                    <a:pt x="30508" y="23921"/>
                  </a:lnTo>
                  <a:lnTo>
                    <a:pt x="29652" y="23568"/>
                  </a:lnTo>
                  <a:lnTo>
                    <a:pt x="23175" y="22888"/>
                  </a:lnTo>
                  <a:lnTo>
                    <a:pt x="22868" y="15555"/>
                  </a:lnTo>
                  <a:lnTo>
                    <a:pt x="15554" y="15248"/>
                  </a:lnTo>
                  <a:lnTo>
                    <a:pt x="15268" y="8680"/>
                  </a:lnTo>
                  <a:lnTo>
                    <a:pt x="14412" y="8327"/>
                  </a:lnTo>
                  <a:lnTo>
                    <a:pt x="3577" y="7620"/>
                  </a:lnTo>
                  <a:lnTo>
                    <a:pt x="2385" y="6774"/>
                  </a:lnTo>
                  <a:lnTo>
                    <a:pt x="1590" y="5362"/>
                  </a:lnTo>
                  <a:lnTo>
                    <a:pt x="0" y="0"/>
                  </a:lnTo>
                  <a:lnTo>
                    <a:pt x="0" y="7617"/>
                  </a:lnTo>
                  <a:lnTo>
                    <a:pt x="762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SMARTInkShape-124"/>
          <p:cNvSpPr/>
          <p:nvPr/>
        </p:nvSpPr>
        <p:spPr>
          <a:xfrm>
            <a:off x="937260" y="2545080"/>
            <a:ext cx="251461" cy="198121"/>
          </a:xfrm>
          <a:custGeom>
            <a:avLst/>
            <a:gdLst/>
            <a:ahLst/>
            <a:cxnLst/>
            <a:rect l="0" t="0" r="0" b="0"/>
            <a:pathLst>
              <a:path w="251461" h="198121">
                <a:moveTo>
                  <a:pt x="0" y="83820"/>
                </a:moveTo>
                <a:lnTo>
                  <a:pt x="22832" y="83820"/>
                </a:lnTo>
                <a:lnTo>
                  <a:pt x="22852" y="87865"/>
                </a:lnTo>
                <a:lnTo>
                  <a:pt x="23701" y="89057"/>
                </a:lnTo>
                <a:lnTo>
                  <a:pt x="25114" y="89851"/>
                </a:lnTo>
                <a:lnTo>
                  <a:pt x="30387" y="91412"/>
                </a:lnTo>
                <a:lnTo>
                  <a:pt x="34498" y="91432"/>
                </a:lnTo>
                <a:lnTo>
                  <a:pt x="35698" y="92281"/>
                </a:lnTo>
                <a:lnTo>
                  <a:pt x="36499" y="93694"/>
                </a:lnTo>
                <a:lnTo>
                  <a:pt x="37784" y="98000"/>
                </a:lnTo>
                <a:lnTo>
                  <a:pt x="40217" y="98589"/>
                </a:lnTo>
                <a:lnTo>
                  <a:pt x="48678" y="98967"/>
                </a:lnTo>
                <a:lnTo>
                  <a:pt x="50232" y="99845"/>
                </a:lnTo>
                <a:lnTo>
                  <a:pt x="51268" y="101276"/>
                </a:lnTo>
                <a:lnTo>
                  <a:pt x="51959" y="103078"/>
                </a:lnTo>
                <a:lnTo>
                  <a:pt x="53266" y="104278"/>
                </a:lnTo>
                <a:lnTo>
                  <a:pt x="56976" y="105612"/>
                </a:lnTo>
                <a:lnTo>
                  <a:pt x="63825" y="106363"/>
                </a:lnTo>
                <a:lnTo>
                  <a:pt x="65410" y="107316"/>
                </a:lnTo>
                <a:lnTo>
                  <a:pt x="66466" y="108797"/>
                </a:lnTo>
                <a:lnTo>
                  <a:pt x="67171" y="110632"/>
                </a:lnTo>
                <a:lnTo>
                  <a:pt x="68487" y="111855"/>
                </a:lnTo>
                <a:lnTo>
                  <a:pt x="75017" y="113978"/>
                </a:lnTo>
                <a:lnTo>
                  <a:pt x="83940" y="114205"/>
                </a:lnTo>
                <a:lnTo>
                  <a:pt x="86440" y="115083"/>
                </a:lnTo>
                <a:lnTo>
                  <a:pt x="88107" y="116515"/>
                </a:lnTo>
                <a:lnTo>
                  <a:pt x="89218" y="118317"/>
                </a:lnTo>
                <a:lnTo>
                  <a:pt x="90805" y="119518"/>
                </a:lnTo>
                <a:lnTo>
                  <a:pt x="99436" y="123703"/>
                </a:lnTo>
                <a:lnTo>
                  <a:pt x="104307" y="126946"/>
                </a:lnTo>
                <a:lnTo>
                  <a:pt x="127291" y="136071"/>
                </a:lnTo>
                <a:lnTo>
                  <a:pt x="135179" y="142182"/>
                </a:lnTo>
                <a:lnTo>
                  <a:pt x="163761" y="152520"/>
                </a:lnTo>
                <a:lnTo>
                  <a:pt x="165054" y="154174"/>
                </a:lnTo>
                <a:lnTo>
                  <a:pt x="165916" y="156122"/>
                </a:lnTo>
                <a:lnTo>
                  <a:pt x="167337" y="157422"/>
                </a:lnTo>
                <a:lnTo>
                  <a:pt x="175702" y="161765"/>
                </a:lnTo>
                <a:lnTo>
                  <a:pt x="188683" y="172648"/>
                </a:lnTo>
                <a:lnTo>
                  <a:pt x="195794" y="174486"/>
                </a:lnTo>
                <a:lnTo>
                  <a:pt x="208308" y="175158"/>
                </a:lnTo>
                <a:lnTo>
                  <a:pt x="209992" y="176039"/>
                </a:lnTo>
                <a:lnTo>
                  <a:pt x="211115" y="177472"/>
                </a:lnTo>
                <a:lnTo>
                  <a:pt x="211863" y="179275"/>
                </a:lnTo>
                <a:lnTo>
                  <a:pt x="213209" y="180477"/>
                </a:lnTo>
                <a:lnTo>
                  <a:pt x="219789" y="182563"/>
                </a:lnTo>
                <a:lnTo>
                  <a:pt x="224673" y="182786"/>
                </a:lnTo>
                <a:lnTo>
                  <a:pt x="225982" y="183664"/>
                </a:lnTo>
                <a:lnTo>
                  <a:pt x="226855" y="185096"/>
                </a:lnTo>
                <a:lnTo>
                  <a:pt x="227436" y="186897"/>
                </a:lnTo>
                <a:lnTo>
                  <a:pt x="228671" y="188098"/>
                </a:lnTo>
                <a:lnTo>
                  <a:pt x="235059" y="190183"/>
                </a:lnTo>
                <a:lnTo>
                  <a:pt x="242679" y="190472"/>
                </a:lnTo>
                <a:lnTo>
                  <a:pt x="243066" y="191328"/>
                </a:lnTo>
                <a:lnTo>
                  <a:pt x="243840" y="198120"/>
                </a:lnTo>
                <a:lnTo>
                  <a:pt x="247885" y="198120"/>
                </a:lnTo>
                <a:lnTo>
                  <a:pt x="249077" y="197273"/>
                </a:lnTo>
                <a:lnTo>
                  <a:pt x="249871" y="195862"/>
                </a:lnTo>
                <a:lnTo>
                  <a:pt x="251432" y="190593"/>
                </a:lnTo>
                <a:lnTo>
                  <a:pt x="251460" y="163937"/>
                </a:lnTo>
                <a:lnTo>
                  <a:pt x="250613" y="162631"/>
                </a:lnTo>
                <a:lnTo>
                  <a:pt x="249202" y="161761"/>
                </a:lnTo>
                <a:lnTo>
                  <a:pt x="247415" y="161181"/>
                </a:lnTo>
                <a:lnTo>
                  <a:pt x="246223" y="159947"/>
                </a:lnTo>
                <a:lnTo>
                  <a:pt x="244154" y="153561"/>
                </a:lnTo>
                <a:lnTo>
                  <a:pt x="243868" y="145941"/>
                </a:lnTo>
                <a:lnTo>
                  <a:pt x="238609" y="138926"/>
                </a:lnTo>
                <a:lnTo>
                  <a:pt x="236535" y="130943"/>
                </a:lnTo>
                <a:lnTo>
                  <a:pt x="236228" y="118225"/>
                </a:lnTo>
                <a:lnTo>
                  <a:pt x="233966" y="113787"/>
                </a:lnTo>
                <a:lnTo>
                  <a:pt x="223573" y="100874"/>
                </a:lnTo>
                <a:lnTo>
                  <a:pt x="221321" y="92849"/>
                </a:lnTo>
                <a:lnTo>
                  <a:pt x="221081" y="87813"/>
                </a:lnTo>
                <a:lnTo>
                  <a:pt x="220201" y="86482"/>
                </a:lnTo>
                <a:lnTo>
                  <a:pt x="218767" y="85594"/>
                </a:lnTo>
                <a:lnTo>
                  <a:pt x="216965" y="85003"/>
                </a:lnTo>
                <a:lnTo>
                  <a:pt x="215763" y="83762"/>
                </a:lnTo>
                <a:lnTo>
                  <a:pt x="212724" y="76128"/>
                </a:lnTo>
                <a:lnTo>
                  <a:pt x="208186" y="70346"/>
                </a:lnTo>
                <a:lnTo>
                  <a:pt x="206062" y="62363"/>
                </a:lnTo>
                <a:lnTo>
                  <a:pt x="193098" y="47490"/>
                </a:lnTo>
                <a:lnTo>
                  <a:pt x="190842" y="39504"/>
                </a:lnTo>
                <a:lnTo>
                  <a:pt x="183969" y="31662"/>
                </a:lnTo>
                <a:lnTo>
                  <a:pt x="182975" y="24023"/>
                </a:lnTo>
                <a:lnTo>
                  <a:pt x="175576" y="15584"/>
                </a:lnTo>
                <a:lnTo>
                  <a:pt x="175260" y="0"/>
                </a:lnTo>
                <a:lnTo>
                  <a:pt x="175260" y="7620"/>
                </a:lnTo>
                <a:lnTo>
                  <a:pt x="175260" y="0"/>
                </a:lnTo>
                <a:lnTo>
                  <a:pt x="175260" y="7620"/>
                </a:lnTo>
                <a:lnTo>
                  <a:pt x="17526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Shape-125"/>
          <p:cNvSpPr/>
          <p:nvPr/>
        </p:nvSpPr>
        <p:spPr>
          <a:xfrm>
            <a:off x="693422" y="2621280"/>
            <a:ext cx="251459" cy="175261"/>
          </a:xfrm>
          <a:custGeom>
            <a:avLst/>
            <a:gdLst/>
            <a:ahLst/>
            <a:cxnLst/>
            <a:rect l="0" t="0" r="0" b="0"/>
            <a:pathLst>
              <a:path w="251459" h="175261">
                <a:moveTo>
                  <a:pt x="251458" y="7620"/>
                </a:moveTo>
                <a:lnTo>
                  <a:pt x="247413" y="7620"/>
                </a:lnTo>
                <a:lnTo>
                  <a:pt x="246221" y="8467"/>
                </a:lnTo>
                <a:lnTo>
                  <a:pt x="245427" y="9878"/>
                </a:lnTo>
                <a:lnTo>
                  <a:pt x="243846" y="15212"/>
                </a:lnTo>
                <a:lnTo>
                  <a:pt x="237278" y="15238"/>
                </a:lnTo>
                <a:lnTo>
                  <a:pt x="236925" y="16085"/>
                </a:lnTo>
                <a:lnTo>
                  <a:pt x="236532" y="19285"/>
                </a:lnTo>
                <a:lnTo>
                  <a:pt x="235581" y="20477"/>
                </a:lnTo>
                <a:lnTo>
                  <a:pt x="229685" y="22546"/>
                </a:lnTo>
                <a:lnTo>
                  <a:pt x="229081" y="24978"/>
                </a:lnTo>
                <a:lnTo>
                  <a:pt x="228920" y="26812"/>
                </a:lnTo>
                <a:lnTo>
                  <a:pt x="227966" y="28035"/>
                </a:lnTo>
                <a:lnTo>
                  <a:pt x="224648" y="29393"/>
                </a:lnTo>
                <a:lnTo>
                  <a:pt x="218020" y="30158"/>
                </a:lnTo>
                <a:lnTo>
                  <a:pt x="216466" y="31112"/>
                </a:lnTo>
                <a:lnTo>
                  <a:pt x="215430" y="32595"/>
                </a:lnTo>
                <a:lnTo>
                  <a:pt x="214739" y="34430"/>
                </a:lnTo>
                <a:lnTo>
                  <a:pt x="213432" y="35653"/>
                </a:lnTo>
                <a:lnTo>
                  <a:pt x="209722" y="37013"/>
                </a:lnTo>
                <a:lnTo>
                  <a:pt x="208394" y="38222"/>
                </a:lnTo>
                <a:lnTo>
                  <a:pt x="206918" y="41823"/>
                </a:lnTo>
                <a:lnTo>
                  <a:pt x="205678" y="43122"/>
                </a:lnTo>
                <a:lnTo>
                  <a:pt x="198047" y="46339"/>
                </a:lnTo>
                <a:lnTo>
                  <a:pt x="177072" y="65924"/>
                </a:lnTo>
                <a:lnTo>
                  <a:pt x="169048" y="68230"/>
                </a:lnTo>
                <a:lnTo>
                  <a:pt x="138972" y="96400"/>
                </a:lnTo>
                <a:lnTo>
                  <a:pt x="134295" y="97878"/>
                </a:lnTo>
                <a:lnTo>
                  <a:pt x="132710" y="99118"/>
                </a:lnTo>
                <a:lnTo>
                  <a:pt x="130948" y="102755"/>
                </a:lnTo>
                <a:lnTo>
                  <a:pt x="129631" y="104064"/>
                </a:lnTo>
                <a:lnTo>
                  <a:pt x="125910" y="105517"/>
                </a:lnTo>
                <a:lnTo>
                  <a:pt x="124580" y="106751"/>
                </a:lnTo>
                <a:lnTo>
                  <a:pt x="123101" y="110381"/>
                </a:lnTo>
                <a:lnTo>
                  <a:pt x="121860" y="111687"/>
                </a:lnTo>
                <a:lnTo>
                  <a:pt x="118223" y="113139"/>
                </a:lnTo>
                <a:lnTo>
                  <a:pt x="116915" y="114372"/>
                </a:lnTo>
                <a:lnTo>
                  <a:pt x="115461" y="118001"/>
                </a:lnTo>
                <a:lnTo>
                  <a:pt x="114227" y="119307"/>
                </a:lnTo>
                <a:lnTo>
                  <a:pt x="110597" y="120759"/>
                </a:lnTo>
                <a:lnTo>
                  <a:pt x="109291" y="121992"/>
                </a:lnTo>
                <a:lnTo>
                  <a:pt x="107839" y="125621"/>
                </a:lnTo>
                <a:lnTo>
                  <a:pt x="106606" y="126927"/>
                </a:lnTo>
                <a:lnTo>
                  <a:pt x="92841" y="135999"/>
                </a:lnTo>
                <a:lnTo>
                  <a:pt x="77968" y="149787"/>
                </a:lnTo>
                <a:lnTo>
                  <a:pt x="69982" y="152056"/>
                </a:lnTo>
                <a:lnTo>
                  <a:pt x="62140" y="158931"/>
                </a:lnTo>
                <a:lnTo>
                  <a:pt x="57263" y="159697"/>
                </a:lnTo>
                <a:lnTo>
                  <a:pt x="47122" y="159992"/>
                </a:lnTo>
                <a:lnTo>
                  <a:pt x="31568" y="174173"/>
                </a:lnTo>
                <a:lnTo>
                  <a:pt x="22959" y="175252"/>
                </a:lnTo>
                <a:lnTo>
                  <a:pt x="15238" y="175260"/>
                </a:lnTo>
                <a:lnTo>
                  <a:pt x="15238" y="138926"/>
                </a:lnTo>
                <a:lnTo>
                  <a:pt x="15238" y="100874"/>
                </a:lnTo>
                <a:lnTo>
                  <a:pt x="15238" y="64885"/>
                </a:lnTo>
                <a:lnTo>
                  <a:pt x="15238" y="26853"/>
                </a:lnTo>
                <a:lnTo>
                  <a:pt x="15238" y="0"/>
                </a:lnTo>
                <a:lnTo>
                  <a:pt x="15238" y="36291"/>
                </a:lnTo>
                <a:lnTo>
                  <a:pt x="15238" y="63595"/>
                </a:lnTo>
                <a:lnTo>
                  <a:pt x="16085" y="65257"/>
                </a:lnTo>
                <a:lnTo>
                  <a:pt x="17496" y="66365"/>
                </a:lnTo>
                <a:lnTo>
                  <a:pt x="19283" y="67103"/>
                </a:lnTo>
                <a:lnTo>
                  <a:pt x="20475" y="68442"/>
                </a:lnTo>
                <a:lnTo>
                  <a:pt x="21799" y="72188"/>
                </a:lnTo>
                <a:lnTo>
                  <a:pt x="22858" y="108412"/>
                </a:lnTo>
                <a:lnTo>
                  <a:pt x="22858" y="133235"/>
                </a:lnTo>
                <a:lnTo>
                  <a:pt x="23705" y="134543"/>
                </a:lnTo>
                <a:lnTo>
                  <a:pt x="25116" y="135415"/>
                </a:lnTo>
                <a:lnTo>
                  <a:pt x="29419" y="136816"/>
                </a:lnTo>
                <a:lnTo>
                  <a:pt x="30007" y="139265"/>
                </a:lnTo>
                <a:lnTo>
                  <a:pt x="30478" y="144780"/>
                </a:lnTo>
                <a:lnTo>
                  <a:pt x="34523" y="144780"/>
                </a:lnTo>
                <a:lnTo>
                  <a:pt x="35715" y="143933"/>
                </a:lnTo>
                <a:lnTo>
                  <a:pt x="36509" y="142522"/>
                </a:lnTo>
                <a:lnTo>
                  <a:pt x="37784" y="138219"/>
                </a:lnTo>
                <a:lnTo>
                  <a:pt x="44631" y="130692"/>
                </a:lnTo>
                <a:lnTo>
                  <a:pt x="51587" y="128921"/>
                </a:lnTo>
                <a:lnTo>
                  <a:pt x="76342" y="108782"/>
                </a:lnTo>
                <a:lnTo>
                  <a:pt x="78834" y="108081"/>
                </a:lnTo>
                <a:lnTo>
                  <a:pt x="80495" y="106767"/>
                </a:lnTo>
                <a:lnTo>
                  <a:pt x="83380" y="100242"/>
                </a:lnTo>
                <a:lnTo>
                  <a:pt x="85881" y="99586"/>
                </a:lnTo>
                <a:lnTo>
                  <a:pt x="87734" y="99410"/>
                </a:lnTo>
                <a:lnTo>
                  <a:pt x="88968" y="98447"/>
                </a:lnTo>
                <a:lnTo>
                  <a:pt x="91436" y="91448"/>
                </a:lnTo>
                <a:lnTo>
                  <a:pt x="91438" y="91440"/>
                </a:lnTo>
                <a:lnTo>
                  <a:pt x="91438" y="98001"/>
                </a:lnTo>
                <a:lnTo>
                  <a:pt x="54527" y="135971"/>
                </a:lnTo>
                <a:lnTo>
                  <a:pt x="53690" y="140853"/>
                </a:lnTo>
                <a:lnTo>
                  <a:pt x="52726" y="142162"/>
                </a:lnTo>
                <a:lnTo>
                  <a:pt x="46445" y="144550"/>
                </a:lnTo>
                <a:lnTo>
                  <a:pt x="45719" y="144780"/>
                </a:lnTo>
                <a:lnTo>
                  <a:pt x="52279" y="138219"/>
                </a:lnTo>
                <a:lnTo>
                  <a:pt x="53024" y="133429"/>
                </a:lnTo>
                <a:lnTo>
                  <a:pt x="53975" y="132133"/>
                </a:lnTo>
                <a:lnTo>
                  <a:pt x="57290" y="130692"/>
                </a:lnTo>
                <a:lnTo>
                  <a:pt x="58513" y="129461"/>
                </a:lnTo>
                <a:lnTo>
                  <a:pt x="60636" y="123080"/>
                </a:lnTo>
                <a:lnTo>
                  <a:pt x="60950" y="108083"/>
                </a:lnTo>
                <a:lnTo>
                  <a:pt x="46870" y="92603"/>
                </a:lnTo>
                <a:lnTo>
                  <a:pt x="42014" y="91784"/>
                </a:lnTo>
                <a:lnTo>
                  <a:pt x="40709" y="90823"/>
                </a:lnTo>
                <a:lnTo>
                  <a:pt x="39258" y="87497"/>
                </a:lnTo>
                <a:lnTo>
                  <a:pt x="38025" y="86271"/>
                </a:lnTo>
                <a:lnTo>
                  <a:pt x="34397" y="84909"/>
                </a:lnTo>
                <a:lnTo>
                  <a:pt x="33090" y="83700"/>
                </a:lnTo>
                <a:lnTo>
                  <a:pt x="31639" y="80098"/>
                </a:lnTo>
                <a:lnTo>
                  <a:pt x="30405" y="78799"/>
                </a:lnTo>
                <a:lnTo>
                  <a:pt x="26777" y="77355"/>
                </a:lnTo>
                <a:lnTo>
                  <a:pt x="25471" y="76123"/>
                </a:lnTo>
                <a:lnTo>
                  <a:pt x="16012" y="61049"/>
                </a:lnTo>
                <a:lnTo>
                  <a:pt x="15238" y="24043"/>
                </a:lnTo>
                <a:lnTo>
                  <a:pt x="14391" y="23649"/>
                </a:lnTo>
                <a:lnTo>
                  <a:pt x="11193" y="23211"/>
                </a:lnTo>
                <a:lnTo>
                  <a:pt x="10001" y="22247"/>
                </a:lnTo>
                <a:lnTo>
                  <a:pt x="7620" y="15248"/>
                </a:lnTo>
                <a:lnTo>
                  <a:pt x="7618" y="40985"/>
                </a:lnTo>
                <a:lnTo>
                  <a:pt x="6771" y="42564"/>
                </a:lnTo>
                <a:lnTo>
                  <a:pt x="5360" y="43615"/>
                </a:lnTo>
                <a:lnTo>
                  <a:pt x="3573" y="44317"/>
                </a:lnTo>
                <a:lnTo>
                  <a:pt x="2381" y="45631"/>
                </a:lnTo>
                <a:lnTo>
                  <a:pt x="312" y="52158"/>
                </a:lnTo>
                <a:lnTo>
                  <a:pt x="0" y="60858"/>
                </a:lnTo>
                <a:lnTo>
                  <a:pt x="7304" y="53651"/>
                </a:lnTo>
                <a:lnTo>
                  <a:pt x="7525" y="49387"/>
                </a:lnTo>
                <a:lnTo>
                  <a:pt x="9834" y="45092"/>
                </a:lnTo>
                <a:lnTo>
                  <a:pt x="12836" y="40361"/>
                </a:lnTo>
                <a:lnTo>
                  <a:pt x="15373" y="32937"/>
                </a:lnTo>
                <a:lnTo>
                  <a:pt x="21705" y="24354"/>
                </a:lnTo>
                <a:lnTo>
                  <a:pt x="22516" y="19257"/>
                </a:lnTo>
                <a:lnTo>
                  <a:pt x="22858" y="9"/>
                </a:lnTo>
                <a:lnTo>
                  <a:pt x="22858" y="10607"/>
                </a:lnTo>
                <a:lnTo>
                  <a:pt x="23705" y="12152"/>
                </a:lnTo>
                <a:lnTo>
                  <a:pt x="25116" y="13181"/>
                </a:lnTo>
                <a:lnTo>
                  <a:pt x="26903" y="13868"/>
                </a:lnTo>
                <a:lnTo>
                  <a:pt x="28095" y="15171"/>
                </a:lnTo>
                <a:lnTo>
                  <a:pt x="29419" y="18879"/>
                </a:lnTo>
                <a:lnTo>
                  <a:pt x="30478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Shape-126"/>
          <p:cNvSpPr/>
          <p:nvPr/>
        </p:nvSpPr>
        <p:spPr>
          <a:xfrm>
            <a:off x="426720" y="2453640"/>
            <a:ext cx="449581" cy="152401"/>
          </a:xfrm>
          <a:custGeom>
            <a:avLst/>
            <a:gdLst/>
            <a:ahLst/>
            <a:cxnLst/>
            <a:rect l="0" t="0" r="0" b="0"/>
            <a:pathLst>
              <a:path w="449581" h="152401">
                <a:moveTo>
                  <a:pt x="304800" y="152400"/>
                </a:moveTo>
                <a:lnTo>
                  <a:pt x="297180" y="144780"/>
                </a:lnTo>
                <a:lnTo>
                  <a:pt x="259857" y="144780"/>
                </a:lnTo>
                <a:lnTo>
                  <a:pt x="223500" y="144780"/>
                </a:lnTo>
                <a:lnTo>
                  <a:pt x="185444" y="144780"/>
                </a:lnTo>
                <a:lnTo>
                  <a:pt x="179595" y="144780"/>
                </a:lnTo>
                <a:lnTo>
                  <a:pt x="162519" y="151341"/>
                </a:lnTo>
                <a:lnTo>
                  <a:pt x="138912" y="145066"/>
                </a:lnTo>
                <a:lnTo>
                  <a:pt x="129102" y="150849"/>
                </a:lnTo>
                <a:lnTo>
                  <a:pt x="91439" y="152396"/>
                </a:lnTo>
                <a:lnTo>
                  <a:pt x="55671" y="152400"/>
                </a:lnTo>
                <a:lnTo>
                  <a:pt x="19457" y="152400"/>
                </a:lnTo>
                <a:lnTo>
                  <a:pt x="0" y="152400"/>
                </a:lnTo>
                <a:lnTo>
                  <a:pt x="4045" y="152400"/>
                </a:lnTo>
                <a:lnTo>
                  <a:pt x="5237" y="151554"/>
                </a:lnTo>
                <a:lnTo>
                  <a:pt x="6031" y="150142"/>
                </a:lnTo>
                <a:lnTo>
                  <a:pt x="7527" y="145094"/>
                </a:lnTo>
                <a:lnTo>
                  <a:pt x="14173" y="144808"/>
                </a:lnTo>
                <a:lnTo>
                  <a:pt x="21707" y="138221"/>
                </a:lnTo>
                <a:lnTo>
                  <a:pt x="29320" y="137253"/>
                </a:lnTo>
                <a:lnTo>
                  <a:pt x="36334" y="131942"/>
                </a:lnTo>
                <a:lnTo>
                  <a:pt x="44317" y="129856"/>
                </a:lnTo>
                <a:lnTo>
                  <a:pt x="56203" y="129568"/>
                </a:lnTo>
                <a:lnTo>
                  <a:pt x="57788" y="128712"/>
                </a:lnTo>
                <a:lnTo>
                  <a:pt x="58846" y="127295"/>
                </a:lnTo>
                <a:lnTo>
                  <a:pt x="59551" y="125503"/>
                </a:lnTo>
                <a:lnTo>
                  <a:pt x="60867" y="124309"/>
                </a:lnTo>
                <a:lnTo>
                  <a:pt x="64588" y="122982"/>
                </a:lnTo>
                <a:lnTo>
                  <a:pt x="86120" y="119704"/>
                </a:lnTo>
                <a:lnTo>
                  <a:pt x="98203" y="115012"/>
                </a:lnTo>
                <a:lnTo>
                  <a:pt x="105485" y="113664"/>
                </a:lnTo>
                <a:lnTo>
                  <a:pt x="123466" y="107767"/>
                </a:lnTo>
                <a:lnTo>
                  <a:pt x="134424" y="106048"/>
                </a:lnTo>
                <a:lnTo>
                  <a:pt x="144741" y="100691"/>
                </a:lnTo>
                <a:lnTo>
                  <a:pt x="174225" y="95043"/>
                </a:lnTo>
                <a:lnTo>
                  <a:pt x="190029" y="85883"/>
                </a:lnTo>
                <a:lnTo>
                  <a:pt x="203138" y="83245"/>
                </a:lnTo>
                <a:lnTo>
                  <a:pt x="213348" y="77842"/>
                </a:lnTo>
                <a:lnTo>
                  <a:pt x="250989" y="69063"/>
                </a:lnTo>
                <a:lnTo>
                  <a:pt x="257482" y="68675"/>
                </a:lnTo>
                <a:lnTo>
                  <a:pt x="275447" y="62561"/>
                </a:lnTo>
                <a:lnTo>
                  <a:pt x="286772" y="61276"/>
                </a:lnTo>
                <a:lnTo>
                  <a:pt x="295939" y="55786"/>
                </a:lnTo>
                <a:lnTo>
                  <a:pt x="316834" y="52708"/>
                </a:lnTo>
                <a:lnTo>
                  <a:pt x="325769" y="48166"/>
                </a:lnTo>
                <a:lnTo>
                  <a:pt x="362660" y="44892"/>
                </a:lnTo>
                <a:lnTo>
                  <a:pt x="373269" y="39692"/>
                </a:lnTo>
                <a:lnTo>
                  <a:pt x="375846" y="39162"/>
                </a:lnTo>
                <a:lnTo>
                  <a:pt x="377564" y="37961"/>
                </a:lnTo>
                <a:lnTo>
                  <a:pt x="378709" y="36314"/>
                </a:lnTo>
                <a:lnTo>
                  <a:pt x="379473" y="34369"/>
                </a:lnTo>
                <a:lnTo>
                  <a:pt x="381675" y="33073"/>
                </a:lnTo>
                <a:lnTo>
                  <a:pt x="395573" y="30581"/>
                </a:lnTo>
                <a:lnTo>
                  <a:pt x="403859" y="30480"/>
                </a:lnTo>
                <a:lnTo>
                  <a:pt x="396554" y="30480"/>
                </a:lnTo>
                <a:lnTo>
                  <a:pt x="390219" y="35717"/>
                </a:lnTo>
                <a:lnTo>
                  <a:pt x="383261" y="38240"/>
                </a:lnTo>
                <a:lnTo>
                  <a:pt x="375837" y="43128"/>
                </a:lnTo>
                <a:lnTo>
                  <a:pt x="368276" y="44952"/>
                </a:lnTo>
                <a:lnTo>
                  <a:pt x="363209" y="45379"/>
                </a:lnTo>
                <a:lnTo>
                  <a:pt x="358135" y="47826"/>
                </a:lnTo>
                <a:lnTo>
                  <a:pt x="337844" y="59578"/>
                </a:lnTo>
                <a:lnTo>
                  <a:pt x="300592" y="68697"/>
                </a:lnTo>
                <a:lnTo>
                  <a:pt x="289732" y="74467"/>
                </a:lnTo>
                <a:lnTo>
                  <a:pt x="268304" y="78306"/>
                </a:lnTo>
                <a:lnTo>
                  <a:pt x="262333" y="81369"/>
                </a:lnTo>
                <a:lnTo>
                  <a:pt x="249014" y="83497"/>
                </a:lnTo>
                <a:lnTo>
                  <a:pt x="233542" y="84603"/>
                </a:lnTo>
                <a:lnTo>
                  <a:pt x="219197" y="89838"/>
                </a:lnTo>
                <a:lnTo>
                  <a:pt x="210874" y="91575"/>
                </a:lnTo>
                <a:lnTo>
                  <a:pt x="198632" y="97331"/>
                </a:lnTo>
                <a:lnTo>
                  <a:pt x="185488" y="99679"/>
                </a:lnTo>
                <a:lnTo>
                  <a:pt x="175273" y="105046"/>
                </a:lnTo>
                <a:lnTo>
                  <a:pt x="139553" y="115079"/>
                </a:lnTo>
                <a:lnTo>
                  <a:pt x="131190" y="119517"/>
                </a:lnTo>
                <a:lnTo>
                  <a:pt x="116859" y="121603"/>
                </a:lnTo>
                <a:lnTo>
                  <a:pt x="106348" y="127909"/>
                </a:lnTo>
                <a:lnTo>
                  <a:pt x="93936" y="130172"/>
                </a:lnTo>
                <a:lnTo>
                  <a:pt x="83811" y="135529"/>
                </a:lnTo>
                <a:lnTo>
                  <a:pt x="70085" y="137065"/>
                </a:lnTo>
                <a:lnTo>
                  <a:pt x="60960" y="144780"/>
                </a:lnTo>
                <a:lnTo>
                  <a:pt x="65005" y="144780"/>
                </a:lnTo>
                <a:lnTo>
                  <a:pt x="69249" y="142522"/>
                </a:lnTo>
                <a:lnTo>
                  <a:pt x="74827" y="138219"/>
                </a:lnTo>
                <a:lnTo>
                  <a:pt x="103995" y="136332"/>
                </a:lnTo>
                <a:lnTo>
                  <a:pt x="112564" y="131929"/>
                </a:lnTo>
                <a:lnTo>
                  <a:pt x="131015" y="129854"/>
                </a:lnTo>
                <a:lnTo>
                  <a:pt x="148113" y="133992"/>
                </a:lnTo>
                <a:lnTo>
                  <a:pt x="186147" y="129689"/>
                </a:lnTo>
                <a:lnTo>
                  <a:pt x="224245" y="130391"/>
                </a:lnTo>
                <a:lnTo>
                  <a:pt x="254064" y="136454"/>
                </a:lnTo>
                <a:lnTo>
                  <a:pt x="291961" y="137142"/>
                </a:lnTo>
                <a:lnTo>
                  <a:pt x="325462" y="137159"/>
                </a:lnTo>
                <a:lnTo>
                  <a:pt x="363380" y="137160"/>
                </a:lnTo>
                <a:lnTo>
                  <a:pt x="373735" y="131129"/>
                </a:lnTo>
                <a:lnTo>
                  <a:pt x="384620" y="129633"/>
                </a:lnTo>
                <a:lnTo>
                  <a:pt x="385953" y="128755"/>
                </a:lnTo>
                <a:lnTo>
                  <a:pt x="386842" y="127324"/>
                </a:lnTo>
                <a:lnTo>
                  <a:pt x="387435" y="125523"/>
                </a:lnTo>
                <a:lnTo>
                  <a:pt x="388677" y="124322"/>
                </a:lnTo>
                <a:lnTo>
                  <a:pt x="392314" y="122987"/>
                </a:lnTo>
                <a:lnTo>
                  <a:pt x="393623" y="121785"/>
                </a:lnTo>
                <a:lnTo>
                  <a:pt x="395895" y="115453"/>
                </a:lnTo>
                <a:lnTo>
                  <a:pt x="396138" y="110596"/>
                </a:lnTo>
                <a:lnTo>
                  <a:pt x="398452" y="106163"/>
                </a:lnTo>
                <a:lnTo>
                  <a:pt x="402792" y="100463"/>
                </a:lnTo>
                <a:lnTo>
                  <a:pt x="404496" y="88017"/>
                </a:lnTo>
                <a:lnTo>
                  <a:pt x="410755" y="76502"/>
                </a:lnTo>
                <a:lnTo>
                  <a:pt x="411158" y="72665"/>
                </a:lnTo>
                <a:lnTo>
                  <a:pt x="413595" y="68138"/>
                </a:lnTo>
                <a:lnTo>
                  <a:pt x="431036" y="48243"/>
                </a:lnTo>
                <a:lnTo>
                  <a:pt x="435945" y="38096"/>
                </a:lnTo>
                <a:lnTo>
                  <a:pt x="439287" y="33018"/>
                </a:lnTo>
                <a:lnTo>
                  <a:pt x="441168" y="25400"/>
                </a:lnTo>
                <a:lnTo>
                  <a:pt x="441608" y="20320"/>
                </a:lnTo>
                <a:lnTo>
                  <a:pt x="444061" y="15240"/>
                </a:lnTo>
                <a:lnTo>
                  <a:pt x="448490" y="9125"/>
                </a:lnTo>
                <a:lnTo>
                  <a:pt x="449580" y="1"/>
                </a:lnTo>
                <a:lnTo>
                  <a:pt x="445535" y="0"/>
                </a:lnTo>
                <a:lnTo>
                  <a:pt x="441291" y="2258"/>
                </a:lnTo>
                <a:lnTo>
                  <a:pt x="430702" y="11351"/>
                </a:lnTo>
                <a:lnTo>
                  <a:pt x="423974" y="13512"/>
                </a:lnTo>
                <a:lnTo>
                  <a:pt x="419809" y="14088"/>
                </a:lnTo>
                <a:lnTo>
                  <a:pt x="417033" y="15319"/>
                </a:lnTo>
                <a:lnTo>
                  <a:pt x="415182" y="16986"/>
                </a:lnTo>
                <a:lnTo>
                  <a:pt x="413948" y="18944"/>
                </a:lnTo>
                <a:lnTo>
                  <a:pt x="412279" y="20249"/>
                </a:lnTo>
                <a:lnTo>
                  <a:pt x="403864" y="22859"/>
                </a:lnTo>
                <a:lnTo>
                  <a:pt x="403863" y="22859"/>
                </a:lnTo>
                <a:lnTo>
                  <a:pt x="403860" y="22860"/>
                </a:lnTo>
                <a:lnTo>
                  <a:pt x="396240" y="152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SMARTInkShape-Group97"/>
          <p:cNvGrpSpPr/>
          <p:nvPr/>
        </p:nvGrpSpPr>
        <p:grpSpPr>
          <a:xfrm>
            <a:off x="807720" y="2255520"/>
            <a:ext cx="518152" cy="388524"/>
            <a:chOff x="807720" y="2255520"/>
            <a:chExt cx="518152" cy="388524"/>
          </a:xfrm>
        </p:grpSpPr>
        <p:sp>
          <p:nvSpPr>
            <p:cNvPr id="93" name="SMARTInkShape-127"/>
            <p:cNvSpPr/>
            <p:nvPr/>
          </p:nvSpPr>
          <p:spPr>
            <a:xfrm>
              <a:off x="807720" y="2255520"/>
              <a:ext cx="243841" cy="236221"/>
            </a:xfrm>
            <a:custGeom>
              <a:avLst/>
              <a:gdLst/>
              <a:ahLst/>
              <a:cxnLst/>
              <a:rect l="0" t="0" r="0" b="0"/>
              <a:pathLst>
                <a:path w="243841" h="236221">
                  <a:moveTo>
                    <a:pt x="76200" y="30480"/>
                  </a:moveTo>
                  <a:lnTo>
                    <a:pt x="76200" y="37786"/>
                  </a:lnTo>
                  <a:lnTo>
                    <a:pt x="70963" y="44122"/>
                  </a:lnTo>
                  <a:lnTo>
                    <a:pt x="68894" y="51959"/>
                  </a:lnTo>
                  <a:lnTo>
                    <a:pt x="68673" y="56976"/>
                  </a:lnTo>
                  <a:lnTo>
                    <a:pt x="66363" y="61447"/>
                  </a:lnTo>
                  <a:lnTo>
                    <a:pt x="62027" y="67171"/>
                  </a:lnTo>
                  <a:lnTo>
                    <a:pt x="61276" y="72207"/>
                  </a:lnTo>
                  <a:lnTo>
                    <a:pt x="60988" y="88971"/>
                  </a:lnTo>
                  <a:lnTo>
                    <a:pt x="54932" y="99404"/>
                  </a:lnTo>
                  <a:lnTo>
                    <a:pt x="52499" y="134621"/>
                  </a:lnTo>
                  <a:lnTo>
                    <a:pt x="46780" y="143275"/>
                  </a:lnTo>
                  <a:lnTo>
                    <a:pt x="45929" y="150566"/>
                  </a:lnTo>
                  <a:lnTo>
                    <a:pt x="45813" y="155254"/>
                  </a:lnTo>
                  <a:lnTo>
                    <a:pt x="43504" y="160160"/>
                  </a:lnTo>
                  <a:lnTo>
                    <a:pt x="40502" y="165162"/>
                  </a:lnTo>
                  <a:lnTo>
                    <a:pt x="38416" y="173763"/>
                  </a:lnTo>
                  <a:lnTo>
                    <a:pt x="32926" y="181048"/>
                  </a:lnTo>
                  <a:lnTo>
                    <a:pt x="30802" y="189088"/>
                  </a:lnTo>
                  <a:lnTo>
                    <a:pt x="23947" y="196937"/>
                  </a:lnTo>
                  <a:lnTo>
                    <a:pt x="23182" y="201815"/>
                  </a:lnTo>
                  <a:lnTo>
                    <a:pt x="22228" y="203123"/>
                  </a:lnTo>
                  <a:lnTo>
                    <a:pt x="20745" y="203996"/>
                  </a:lnTo>
                  <a:lnTo>
                    <a:pt x="18910" y="204577"/>
                  </a:lnTo>
                  <a:lnTo>
                    <a:pt x="17687" y="205811"/>
                  </a:lnTo>
                  <a:lnTo>
                    <a:pt x="15562" y="212199"/>
                  </a:lnTo>
                  <a:lnTo>
                    <a:pt x="15268" y="219819"/>
                  </a:lnTo>
                  <a:lnTo>
                    <a:pt x="14412" y="220206"/>
                  </a:lnTo>
                  <a:lnTo>
                    <a:pt x="8682" y="220878"/>
                  </a:lnTo>
                  <a:lnTo>
                    <a:pt x="8092" y="223192"/>
                  </a:lnTo>
                  <a:lnTo>
                    <a:pt x="7934" y="224995"/>
                  </a:lnTo>
                  <a:lnTo>
                    <a:pt x="6983" y="226197"/>
                  </a:lnTo>
                  <a:lnTo>
                    <a:pt x="95" y="228572"/>
                  </a:lnTo>
                  <a:lnTo>
                    <a:pt x="0" y="236220"/>
                  </a:lnTo>
                  <a:lnTo>
                    <a:pt x="0" y="225614"/>
                  </a:lnTo>
                  <a:lnTo>
                    <a:pt x="847" y="224069"/>
                  </a:lnTo>
                  <a:lnTo>
                    <a:pt x="2258" y="223040"/>
                  </a:lnTo>
                  <a:lnTo>
                    <a:pt x="6083" y="221049"/>
                  </a:lnTo>
                  <a:lnTo>
                    <a:pt x="10606" y="217341"/>
                  </a:lnTo>
                  <a:lnTo>
                    <a:pt x="13180" y="212872"/>
                  </a:lnTo>
                  <a:lnTo>
                    <a:pt x="15171" y="208063"/>
                  </a:lnTo>
                  <a:lnTo>
                    <a:pt x="20206" y="200596"/>
                  </a:lnTo>
                  <a:lnTo>
                    <a:pt x="22511" y="191996"/>
                  </a:lnTo>
                  <a:lnTo>
                    <a:pt x="28028" y="184712"/>
                  </a:lnTo>
                  <a:lnTo>
                    <a:pt x="30600" y="177590"/>
                  </a:lnTo>
                  <a:lnTo>
                    <a:pt x="35502" y="170118"/>
                  </a:lnTo>
                  <a:lnTo>
                    <a:pt x="44559" y="147342"/>
                  </a:lnTo>
                  <a:lnTo>
                    <a:pt x="59557" y="124419"/>
                  </a:lnTo>
                  <a:lnTo>
                    <a:pt x="60683" y="116330"/>
                  </a:lnTo>
                  <a:lnTo>
                    <a:pt x="60837" y="111533"/>
                  </a:lnTo>
                  <a:lnTo>
                    <a:pt x="63163" y="106579"/>
                  </a:lnTo>
                  <a:lnTo>
                    <a:pt x="66172" y="101555"/>
                  </a:lnTo>
                  <a:lnTo>
                    <a:pt x="68263" y="92939"/>
                  </a:lnTo>
                  <a:lnTo>
                    <a:pt x="73754" y="85653"/>
                  </a:lnTo>
                  <a:lnTo>
                    <a:pt x="75475" y="78531"/>
                  </a:lnTo>
                  <a:lnTo>
                    <a:pt x="75878" y="73567"/>
                  </a:lnTo>
                  <a:lnTo>
                    <a:pt x="78315" y="68539"/>
                  </a:lnTo>
                  <a:lnTo>
                    <a:pt x="81373" y="63482"/>
                  </a:lnTo>
                  <a:lnTo>
                    <a:pt x="83498" y="54843"/>
                  </a:lnTo>
                  <a:lnTo>
                    <a:pt x="88993" y="47553"/>
                  </a:lnTo>
                  <a:lnTo>
                    <a:pt x="90353" y="42866"/>
                  </a:lnTo>
                  <a:lnTo>
                    <a:pt x="91562" y="41277"/>
                  </a:lnTo>
                  <a:lnTo>
                    <a:pt x="96462" y="38195"/>
                  </a:lnTo>
                  <a:lnTo>
                    <a:pt x="97905" y="34473"/>
                  </a:lnTo>
                  <a:lnTo>
                    <a:pt x="99030" y="19233"/>
                  </a:lnTo>
                  <a:lnTo>
                    <a:pt x="99887" y="17902"/>
                  </a:lnTo>
                  <a:lnTo>
                    <a:pt x="101304" y="17014"/>
                  </a:lnTo>
                  <a:lnTo>
                    <a:pt x="103096" y="16423"/>
                  </a:lnTo>
                  <a:lnTo>
                    <a:pt x="104291" y="15182"/>
                  </a:lnTo>
                  <a:lnTo>
                    <a:pt x="106587" y="7965"/>
                  </a:lnTo>
                  <a:lnTo>
                    <a:pt x="106680" y="0"/>
                  </a:lnTo>
                  <a:lnTo>
                    <a:pt x="106680" y="6561"/>
                  </a:lnTo>
                  <a:lnTo>
                    <a:pt x="107527" y="6914"/>
                  </a:lnTo>
                  <a:lnTo>
                    <a:pt x="110725" y="7306"/>
                  </a:lnTo>
                  <a:lnTo>
                    <a:pt x="111917" y="8257"/>
                  </a:lnTo>
                  <a:lnTo>
                    <a:pt x="113986" y="14153"/>
                  </a:lnTo>
                  <a:lnTo>
                    <a:pt x="114207" y="18963"/>
                  </a:lnTo>
                  <a:lnTo>
                    <a:pt x="116517" y="23386"/>
                  </a:lnTo>
                  <a:lnTo>
                    <a:pt x="119519" y="28174"/>
                  </a:lnTo>
                  <a:lnTo>
                    <a:pt x="122055" y="35629"/>
                  </a:lnTo>
                  <a:lnTo>
                    <a:pt x="128387" y="44224"/>
                  </a:lnTo>
                  <a:lnTo>
                    <a:pt x="130159" y="51508"/>
                  </a:lnTo>
                  <a:lnTo>
                    <a:pt x="142707" y="68621"/>
                  </a:lnTo>
                  <a:lnTo>
                    <a:pt x="148416" y="82793"/>
                  </a:lnTo>
                  <a:lnTo>
                    <a:pt x="150591" y="85676"/>
                  </a:lnTo>
                  <a:lnTo>
                    <a:pt x="162656" y="94726"/>
                  </a:lnTo>
                  <a:lnTo>
                    <a:pt x="165425" y="99392"/>
                  </a:lnTo>
                  <a:lnTo>
                    <a:pt x="171248" y="113331"/>
                  </a:lnTo>
                  <a:lnTo>
                    <a:pt x="183632" y="130025"/>
                  </a:lnTo>
                  <a:lnTo>
                    <a:pt x="193922" y="139656"/>
                  </a:lnTo>
                  <a:lnTo>
                    <a:pt x="201862" y="144108"/>
                  </a:lnTo>
                  <a:lnTo>
                    <a:pt x="218853" y="167672"/>
                  </a:lnTo>
                  <a:lnTo>
                    <a:pt x="219562" y="170202"/>
                  </a:lnTo>
                  <a:lnTo>
                    <a:pt x="220882" y="171888"/>
                  </a:lnTo>
                  <a:lnTo>
                    <a:pt x="225937" y="175108"/>
                  </a:lnTo>
                  <a:lnTo>
                    <a:pt x="235057" y="189088"/>
                  </a:lnTo>
                  <a:lnTo>
                    <a:pt x="237961" y="189872"/>
                  </a:lnTo>
                  <a:lnTo>
                    <a:pt x="24384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28"/>
            <p:cNvSpPr/>
            <p:nvPr/>
          </p:nvSpPr>
          <p:spPr>
            <a:xfrm>
              <a:off x="822960" y="2316483"/>
              <a:ext cx="502912" cy="327561"/>
            </a:xfrm>
            <a:custGeom>
              <a:avLst/>
              <a:gdLst/>
              <a:ahLst/>
              <a:cxnLst/>
              <a:rect l="0" t="0" r="0" b="0"/>
              <a:pathLst>
                <a:path w="502912" h="327561">
                  <a:moveTo>
                    <a:pt x="160020" y="259077"/>
                  </a:moveTo>
                  <a:lnTo>
                    <a:pt x="174340" y="265108"/>
                  </a:lnTo>
                  <a:lnTo>
                    <a:pt x="203160" y="273230"/>
                  </a:lnTo>
                  <a:lnTo>
                    <a:pt x="219720" y="282462"/>
                  </a:lnTo>
                  <a:lnTo>
                    <a:pt x="225500" y="286404"/>
                  </a:lnTo>
                  <a:lnTo>
                    <a:pt x="246488" y="295364"/>
                  </a:lnTo>
                  <a:lnTo>
                    <a:pt x="279348" y="318540"/>
                  </a:lnTo>
                  <a:lnTo>
                    <a:pt x="287511" y="319742"/>
                  </a:lnTo>
                  <a:lnTo>
                    <a:pt x="297143" y="320036"/>
                  </a:lnTo>
                  <a:lnTo>
                    <a:pt x="290243" y="313954"/>
                  </a:lnTo>
                  <a:lnTo>
                    <a:pt x="278944" y="307886"/>
                  </a:lnTo>
                  <a:lnTo>
                    <a:pt x="256566" y="298985"/>
                  </a:lnTo>
                  <a:lnTo>
                    <a:pt x="250061" y="294312"/>
                  </a:lnTo>
                  <a:lnTo>
                    <a:pt x="212568" y="285930"/>
                  </a:lnTo>
                  <a:lnTo>
                    <a:pt x="177214" y="272686"/>
                  </a:lnTo>
                  <a:lnTo>
                    <a:pt x="171049" y="269359"/>
                  </a:lnTo>
                  <a:lnTo>
                    <a:pt x="160253" y="266931"/>
                  </a:lnTo>
                  <a:lnTo>
                    <a:pt x="153601" y="266728"/>
                  </a:lnTo>
                  <a:lnTo>
                    <a:pt x="159066" y="266700"/>
                  </a:lnTo>
                  <a:lnTo>
                    <a:pt x="176472" y="272729"/>
                  </a:lnTo>
                  <a:lnTo>
                    <a:pt x="185112" y="274457"/>
                  </a:lnTo>
                  <a:lnTo>
                    <a:pt x="222897" y="293860"/>
                  </a:lnTo>
                  <a:lnTo>
                    <a:pt x="246259" y="302969"/>
                  </a:lnTo>
                  <a:lnTo>
                    <a:pt x="264773" y="316713"/>
                  </a:lnTo>
                  <a:lnTo>
                    <a:pt x="279345" y="319600"/>
                  </a:lnTo>
                  <a:lnTo>
                    <a:pt x="289447" y="327560"/>
                  </a:lnTo>
                  <a:lnTo>
                    <a:pt x="289526" y="323583"/>
                  </a:lnTo>
                  <a:lnTo>
                    <a:pt x="288691" y="322401"/>
                  </a:lnTo>
                  <a:lnTo>
                    <a:pt x="287287" y="321613"/>
                  </a:lnTo>
                  <a:lnTo>
                    <a:pt x="285505" y="321088"/>
                  </a:lnTo>
                  <a:lnTo>
                    <a:pt x="274120" y="311886"/>
                  </a:lnTo>
                  <a:lnTo>
                    <a:pt x="256805" y="297130"/>
                  </a:lnTo>
                  <a:lnTo>
                    <a:pt x="249602" y="292076"/>
                  </a:lnTo>
                  <a:lnTo>
                    <a:pt x="243854" y="284471"/>
                  </a:lnTo>
                  <a:lnTo>
                    <a:pt x="226898" y="271776"/>
                  </a:lnTo>
                  <a:lnTo>
                    <a:pt x="223610" y="266697"/>
                  </a:lnTo>
                  <a:lnTo>
                    <a:pt x="221302" y="261617"/>
                  </a:lnTo>
                  <a:lnTo>
                    <a:pt x="214573" y="252962"/>
                  </a:lnTo>
                  <a:lnTo>
                    <a:pt x="213392" y="244190"/>
                  </a:lnTo>
                  <a:lnTo>
                    <a:pt x="224712" y="243846"/>
                  </a:lnTo>
                  <a:lnTo>
                    <a:pt x="226008" y="244690"/>
                  </a:lnTo>
                  <a:lnTo>
                    <a:pt x="226872" y="246099"/>
                  </a:lnTo>
                  <a:lnTo>
                    <a:pt x="227448" y="247885"/>
                  </a:lnTo>
                  <a:lnTo>
                    <a:pt x="255155" y="285317"/>
                  </a:lnTo>
                  <a:lnTo>
                    <a:pt x="257335" y="289930"/>
                  </a:lnTo>
                  <a:lnTo>
                    <a:pt x="258735" y="299791"/>
                  </a:lnTo>
                  <a:lnTo>
                    <a:pt x="259697" y="301460"/>
                  </a:lnTo>
                  <a:lnTo>
                    <a:pt x="261185" y="302572"/>
                  </a:lnTo>
                  <a:lnTo>
                    <a:pt x="266699" y="304797"/>
                  </a:lnTo>
                  <a:lnTo>
                    <a:pt x="266700" y="293446"/>
                  </a:lnTo>
                  <a:lnTo>
                    <a:pt x="264442" y="289028"/>
                  </a:lnTo>
                  <a:lnTo>
                    <a:pt x="243352" y="252710"/>
                  </a:lnTo>
                  <a:lnTo>
                    <a:pt x="239390" y="246934"/>
                  </a:lnTo>
                  <a:lnTo>
                    <a:pt x="234588" y="236327"/>
                  </a:lnTo>
                  <a:lnTo>
                    <a:pt x="231262" y="231186"/>
                  </a:lnTo>
                  <a:lnTo>
                    <a:pt x="228542" y="223532"/>
                  </a:lnTo>
                  <a:lnTo>
                    <a:pt x="220983" y="213360"/>
                  </a:lnTo>
                  <a:lnTo>
                    <a:pt x="220981" y="217403"/>
                  </a:lnTo>
                  <a:lnTo>
                    <a:pt x="221827" y="218594"/>
                  </a:lnTo>
                  <a:lnTo>
                    <a:pt x="223238" y="219388"/>
                  </a:lnTo>
                  <a:lnTo>
                    <a:pt x="225025" y="219918"/>
                  </a:lnTo>
                  <a:lnTo>
                    <a:pt x="226217" y="221964"/>
                  </a:lnTo>
                  <a:lnTo>
                    <a:pt x="228740" y="232088"/>
                  </a:lnTo>
                  <a:lnTo>
                    <a:pt x="234492" y="243523"/>
                  </a:lnTo>
                  <a:lnTo>
                    <a:pt x="242680" y="264114"/>
                  </a:lnTo>
                  <a:lnTo>
                    <a:pt x="251976" y="280677"/>
                  </a:lnTo>
                  <a:lnTo>
                    <a:pt x="264040" y="295294"/>
                  </a:lnTo>
                  <a:lnTo>
                    <a:pt x="265517" y="300009"/>
                  </a:lnTo>
                  <a:lnTo>
                    <a:pt x="266758" y="301605"/>
                  </a:lnTo>
                  <a:lnTo>
                    <a:pt x="274275" y="304781"/>
                  </a:lnTo>
                  <a:lnTo>
                    <a:pt x="274311" y="304794"/>
                  </a:lnTo>
                  <a:lnTo>
                    <a:pt x="274318" y="300751"/>
                  </a:lnTo>
                  <a:lnTo>
                    <a:pt x="269803" y="296508"/>
                  </a:lnTo>
                  <a:lnTo>
                    <a:pt x="263846" y="291799"/>
                  </a:lnTo>
                  <a:lnTo>
                    <a:pt x="253328" y="274299"/>
                  </a:lnTo>
                  <a:lnTo>
                    <a:pt x="247784" y="260108"/>
                  </a:lnTo>
                  <a:lnTo>
                    <a:pt x="241077" y="253044"/>
                  </a:lnTo>
                  <a:lnTo>
                    <a:pt x="234146" y="247082"/>
                  </a:lnTo>
                  <a:lnTo>
                    <a:pt x="207004" y="214643"/>
                  </a:lnTo>
                  <a:lnTo>
                    <a:pt x="206302" y="211671"/>
                  </a:lnTo>
                  <a:lnTo>
                    <a:pt x="205750" y="205840"/>
                  </a:lnTo>
                  <a:lnTo>
                    <a:pt x="205743" y="209813"/>
                  </a:lnTo>
                  <a:lnTo>
                    <a:pt x="207999" y="214039"/>
                  </a:lnTo>
                  <a:lnTo>
                    <a:pt x="233750" y="249619"/>
                  </a:lnTo>
                  <a:lnTo>
                    <a:pt x="241321" y="260884"/>
                  </a:lnTo>
                  <a:lnTo>
                    <a:pt x="248926" y="266668"/>
                  </a:lnTo>
                  <a:lnTo>
                    <a:pt x="255695" y="277507"/>
                  </a:lnTo>
                  <a:lnTo>
                    <a:pt x="258924" y="286457"/>
                  </a:lnTo>
                  <a:lnTo>
                    <a:pt x="272202" y="304764"/>
                  </a:lnTo>
                  <a:lnTo>
                    <a:pt x="272908" y="307315"/>
                  </a:lnTo>
                  <a:lnTo>
                    <a:pt x="274225" y="309015"/>
                  </a:lnTo>
                  <a:lnTo>
                    <a:pt x="279278" y="312256"/>
                  </a:lnTo>
                  <a:lnTo>
                    <a:pt x="281836" y="319684"/>
                  </a:lnTo>
                  <a:lnTo>
                    <a:pt x="281937" y="308677"/>
                  </a:lnTo>
                  <a:lnTo>
                    <a:pt x="279681" y="304263"/>
                  </a:lnTo>
                  <a:lnTo>
                    <a:pt x="276703" y="299480"/>
                  </a:lnTo>
                  <a:lnTo>
                    <a:pt x="274179" y="292027"/>
                  </a:lnTo>
                  <a:lnTo>
                    <a:pt x="269292" y="283609"/>
                  </a:lnTo>
                  <a:lnTo>
                    <a:pt x="260169" y="249755"/>
                  </a:lnTo>
                  <a:lnTo>
                    <a:pt x="258960" y="247782"/>
                  </a:lnTo>
                  <a:lnTo>
                    <a:pt x="257306" y="246467"/>
                  </a:lnTo>
                  <a:lnTo>
                    <a:pt x="255357" y="245590"/>
                  </a:lnTo>
                  <a:lnTo>
                    <a:pt x="254058" y="244159"/>
                  </a:lnTo>
                  <a:lnTo>
                    <a:pt x="251802" y="237430"/>
                  </a:lnTo>
                  <a:lnTo>
                    <a:pt x="251461" y="228627"/>
                  </a:lnTo>
                  <a:lnTo>
                    <a:pt x="251460" y="264974"/>
                  </a:lnTo>
                  <a:lnTo>
                    <a:pt x="251460" y="274277"/>
                  </a:lnTo>
                  <a:lnTo>
                    <a:pt x="253718" y="280790"/>
                  </a:lnTo>
                  <a:lnTo>
                    <a:pt x="256697" y="286508"/>
                  </a:lnTo>
                  <a:lnTo>
                    <a:pt x="258609" y="297076"/>
                  </a:lnTo>
                  <a:lnTo>
                    <a:pt x="258766" y="299650"/>
                  </a:lnTo>
                  <a:lnTo>
                    <a:pt x="261198" y="304767"/>
                  </a:lnTo>
                  <a:lnTo>
                    <a:pt x="265613" y="310906"/>
                  </a:lnTo>
                  <a:lnTo>
                    <a:pt x="268475" y="311746"/>
                  </a:lnTo>
                  <a:lnTo>
                    <a:pt x="274290" y="312414"/>
                  </a:lnTo>
                  <a:lnTo>
                    <a:pt x="274320" y="293539"/>
                  </a:lnTo>
                  <a:lnTo>
                    <a:pt x="267759" y="276785"/>
                  </a:lnTo>
                  <a:lnTo>
                    <a:pt x="261673" y="268721"/>
                  </a:lnTo>
                  <a:lnTo>
                    <a:pt x="260232" y="263928"/>
                  </a:lnTo>
                  <a:lnTo>
                    <a:pt x="259001" y="262311"/>
                  </a:lnTo>
                  <a:lnTo>
                    <a:pt x="254071" y="259188"/>
                  </a:lnTo>
                  <a:lnTo>
                    <a:pt x="251463" y="251466"/>
                  </a:lnTo>
                  <a:lnTo>
                    <a:pt x="251461" y="251460"/>
                  </a:lnTo>
                  <a:lnTo>
                    <a:pt x="264457" y="263608"/>
                  </a:lnTo>
                  <a:lnTo>
                    <a:pt x="274379" y="268344"/>
                  </a:lnTo>
                  <a:lnTo>
                    <a:pt x="276899" y="270335"/>
                  </a:lnTo>
                  <a:lnTo>
                    <a:pt x="279699" y="277063"/>
                  </a:lnTo>
                  <a:lnTo>
                    <a:pt x="280446" y="281228"/>
                  </a:lnTo>
                  <a:lnTo>
                    <a:pt x="281791" y="284004"/>
                  </a:lnTo>
                  <a:lnTo>
                    <a:pt x="283534" y="285855"/>
                  </a:lnTo>
                  <a:lnTo>
                    <a:pt x="285542" y="287089"/>
                  </a:lnTo>
                  <a:lnTo>
                    <a:pt x="286882" y="288759"/>
                  </a:lnTo>
                  <a:lnTo>
                    <a:pt x="288370" y="292871"/>
                  </a:lnTo>
                  <a:lnTo>
                    <a:pt x="289455" y="303360"/>
                  </a:lnTo>
                  <a:lnTo>
                    <a:pt x="283515" y="312897"/>
                  </a:lnTo>
                  <a:lnTo>
                    <a:pt x="281940" y="320036"/>
                  </a:lnTo>
                  <a:lnTo>
                    <a:pt x="270589" y="308686"/>
                  </a:lnTo>
                  <a:lnTo>
                    <a:pt x="268428" y="304268"/>
                  </a:lnTo>
                  <a:lnTo>
                    <a:pt x="267852" y="301904"/>
                  </a:lnTo>
                  <a:lnTo>
                    <a:pt x="261691" y="291181"/>
                  </a:lnTo>
                  <a:lnTo>
                    <a:pt x="258463" y="269937"/>
                  </a:lnTo>
                  <a:lnTo>
                    <a:pt x="253911" y="260978"/>
                  </a:lnTo>
                  <a:lnTo>
                    <a:pt x="251340" y="248821"/>
                  </a:lnTo>
                  <a:lnTo>
                    <a:pt x="238322" y="222709"/>
                  </a:lnTo>
                  <a:lnTo>
                    <a:pt x="236307" y="216666"/>
                  </a:lnTo>
                  <a:lnTo>
                    <a:pt x="224151" y="195488"/>
                  </a:lnTo>
                  <a:lnTo>
                    <a:pt x="215175" y="172775"/>
                  </a:lnTo>
                  <a:lnTo>
                    <a:pt x="187952" y="135706"/>
                  </a:lnTo>
                  <a:lnTo>
                    <a:pt x="163904" y="109733"/>
                  </a:lnTo>
                  <a:lnTo>
                    <a:pt x="158529" y="99159"/>
                  </a:lnTo>
                  <a:lnTo>
                    <a:pt x="129692" y="61820"/>
                  </a:lnTo>
                  <a:lnTo>
                    <a:pt x="117477" y="48110"/>
                  </a:lnTo>
                  <a:lnTo>
                    <a:pt x="115241" y="40593"/>
                  </a:lnTo>
                  <a:lnTo>
                    <a:pt x="114718" y="35538"/>
                  </a:lnTo>
                  <a:lnTo>
                    <a:pt x="113732" y="33851"/>
                  </a:lnTo>
                  <a:lnTo>
                    <a:pt x="112228" y="32726"/>
                  </a:lnTo>
                  <a:lnTo>
                    <a:pt x="106682" y="30478"/>
                  </a:lnTo>
                  <a:lnTo>
                    <a:pt x="113241" y="30477"/>
                  </a:lnTo>
                  <a:lnTo>
                    <a:pt x="113594" y="31323"/>
                  </a:lnTo>
                  <a:lnTo>
                    <a:pt x="113986" y="34522"/>
                  </a:lnTo>
                  <a:lnTo>
                    <a:pt x="116418" y="38766"/>
                  </a:lnTo>
                  <a:lnTo>
                    <a:pt x="126432" y="50885"/>
                  </a:lnTo>
                  <a:lnTo>
                    <a:pt x="133176" y="67554"/>
                  </a:lnTo>
                  <a:lnTo>
                    <a:pt x="135351" y="70435"/>
                  </a:lnTo>
                  <a:lnTo>
                    <a:pt x="142456" y="76183"/>
                  </a:lnTo>
                  <a:lnTo>
                    <a:pt x="154969" y="97184"/>
                  </a:lnTo>
                  <a:lnTo>
                    <a:pt x="160716" y="111732"/>
                  </a:lnTo>
                  <a:lnTo>
                    <a:pt x="190402" y="146880"/>
                  </a:lnTo>
                  <a:lnTo>
                    <a:pt x="203950" y="167964"/>
                  </a:lnTo>
                  <a:lnTo>
                    <a:pt x="204547" y="170395"/>
                  </a:lnTo>
                  <a:lnTo>
                    <a:pt x="205791" y="172016"/>
                  </a:lnTo>
                  <a:lnTo>
                    <a:pt x="210741" y="175143"/>
                  </a:lnTo>
                  <a:lnTo>
                    <a:pt x="213258" y="182526"/>
                  </a:lnTo>
                  <a:lnTo>
                    <a:pt x="209284" y="178728"/>
                  </a:lnTo>
                  <a:lnTo>
                    <a:pt x="207315" y="174542"/>
                  </a:lnTo>
                  <a:lnTo>
                    <a:pt x="205101" y="162463"/>
                  </a:lnTo>
                  <a:lnTo>
                    <a:pt x="199750" y="152379"/>
                  </a:lnTo>
                  <a:lnTo>
                    <a:pt x="194397" y="138188"/>
                  </a:lnTo>
                  <a:lnTo>
                    <a:pt x="185186" y="120772"/>
                  </a:lnTo>
                  <a:lnTo>
                    <a:pt x="175214" y="111061"/>
                  </a:lnTo>
                  <a:lnTo>
                    <a:pt x="155785" y="78768"/>
                  </a:lnTo>
                  <a:lnTo>
                    <a:pt x="150811" y="62719"/>
                  </a:lnTo>
                  <a:lnTo>
                    <a:pt x="139278" y="45872"/>
                  </a:lnTo>
                  <a:lnTo>
                    <a:pt x="137346" y="36522"/>
                  </a:lnTo>
                  <a:lnTo>
                    <a:pt x="137163" y="30581"/>
                  </a:lnTo>
                  <a:lnTo>
                    <a:pt x="137160" y="48611"/>
                  </a:lnTo>
                  <a:lnTo>
                    <a:pt x="139418" y="53494"/>
                  </a:lnTo>
                  <a:lnTo>
                    <a:pt x="156721" y="80577"/>
                  </a:lnTo>
                  <a:lnTo>
                    <a:pt x="160736" y="89536"/>
                  </a:lnTo>
                  <a:lnTo>
                    <a:pt x="171889" y="105047"/>
                  </a:lnTo>
                  <a:lnTo>
                    <a:pt x="174608" y="111033"/>
                  </a:lnTo>
                  <a:lnTo>
                    <a:pt x="180053" y="119162"/>
                  </a:lnTo>
                  <a:lnTo>
                    <a:pt x="182508" y="128003"/>
                  </a:lnTo>
                  <a:lnTo>
                    <a:pt x="183478" y="128515"/>
                  </a:lnTo>
                  <a:lnTo>
                    <a:pt x="190472" y="129534"/>
                  </a:lnTo>
                  <a:lnTo>
                    <a:pt x="186446" y="125491"/>
                  </a:lnTo>
                  <a:lnTo>
                    <a:pt x="184465" y="121248"/>
                  </a:lnTo>
                  <a:lnTo>
                    <a:pt x="183937" y="118931"/>
                  </a:lnTo>
                  <a:lnTo>
                    <a:pt x="179148" y="111625"/>
                  </a:lnTo>
                  <a:lnTo>
                    <a:pt x="170791" y="101571"/>
                  </a:lnTo>
                  <a:lnTo>
                    <a:pt x="160986" y="80271"/>
                  </a:lnTo>
                  <a:lnTo>
                    <a:pt x="148483" y="63016"/>
                  </a:lnTo>
                  <a:lnTo>
                    <a:pt x="147249" y="59790"/>
                  </a:lnTo>
                  <a:lnTo>
                    <a:pt x="141362" y="53947"/>
                  </a:lnTo>
                  <a:lnTo>
                    <a:pt x="133947" y="47681"/>
                  </a:lnTo>
                  <a:lnTo>
                    <a:pt x="115513" y="24145"/>
                  </a:lnTo>
                  <a:lnTo>
                    <a:pt x="114332" y="15584"/>
                  </a:lnTo>
                  <a:lnTo>
                    <a:pt x="114301" y="29113"/>
                  </a:lnTo>
                  <a:lnTo>
                    <a:pt x="137219" y="62787"/>
                  </a:lnTo>
                  <a:lnTo>
                    <a:pt x="143113" y="71084"/>
                  </a:lnTo>
                  <a:lnTo>
                    <a:pt x="154258" y="80514"/>
                  </a:lnTo>
                  <a:lnTo>
                    <a:pt x="185172" y="116514"/>
                  </a:lnTo>
                  <a:lnTo>
                    <a:pt x="188132" y="121773"/>
                  </a:lnTo>
                  <a:lnTo>
                    <a:pt x="188921" y="124361"/>
                  </a:lnTo>
                  <a:lnTo>
                    <a:pt x="190294" y="126086"/>
                  </a:lnTo>
                  <a:lnTo>
                    <a:pt x="195425" y="129361"/>
                  </a:lnTo>
                  <a:lnTo>
                    <a:pt x="196922" y="133128"/>
                  </a:lnTo>
                  <a:lnTo>
                    <a:pt x="198168" y="134470"/>
                  </a:lnTo>
                  <a:lnTo>
                    <a:pt x="205638" y="137126"/>
                  </a:lnTo>
                  <a:lnTo>
                    <a:pt x="199170" y="130594"/>
                  </a:lnTo>
                  <a:lnTo>
                    <a:pt x="194167" y="114979"/>
                  </a:lnTo>
                  <a:lnTo>
                    <a:pt x="184952" y="99481"/>
                  </a:lnTo>
                  <a:lnTo>
                    <a:pt x="184261" y="96800"/>
                  </a:lnTo>
                  <a:lnTo>
                    <a:pt x="178978" y="91562"/>
                  </a:lnTo>
                  <a:lnTo>
                    <a:pt x="171833" y="85566"/>
                  </a:lnTo>
                  <a:lnTo>
                    <a:pt x="163896" y="73517"/>
                  </a:lnTo>
                  <a:lnTo>
                    <a:pt x="161168" y="64208"/>
                  </a:lnTo>
                  <a:lnTo>
                    <a:pt x="160020" y="38134"/>
                  </a:lnTo>
                  <a:lnTo>
                    <a:pt x="160020" y="63537"/>
                  </a:lnTo>
                  <a:lnTo>
                    <a:pt x="160867" y="65217"/>
                  </a:lnTo>
                  <a:lnTo>
                    <a:pt x="162278" y="66337"/>
                  </a:lnTo>
                  <a:lnTo>
                    <a:pt x="164065" y="67084"/>
                  </a:lnTo>
                  <a:lnTo>
                    <a:pt x="165257" y="69275"/>
                  </a:lnTo>
                  <a:lnTo>
                    <a:pt x="167547" y="89711"/>
                  </a:lnTo>
                  <a:lnTo>
                    <a:pt x="167640" y="106640"/>
                  </a:lnTo>
                  <a:lnTo>
                    <a:pt x="167640" y="100113"/>
                  </a:lnTo>
                  <a:lnTo>
                    <a:pt x="138827" y="65859"/>
                  </a:lnTo>
                  <a:lnTo>
                    <a:pt x="117544" y="47618"/>
                  </a:lnTo>
                  <a:lnTo>
                    <a:pt x="108582" y="35462"/>
                  </a:lnTo>
                  <a:lnTo>
                    <a:pt x="97272" y="26121"/>
                  </a:lnTo>
                  <a:lnTo>
                    <a:pt x="76209" y="6"/>
                  </a:lnTo>
                  <a:lnTo>
                    <a:pt x="80248" y="0"/>
                  </a:lnTo>
                  <a:lnTo>
                    <a:pt x="81438" y="846"/>
                  </a:lnTo>
                  <a:lnTo>
                    <a:pt x="82232" y="2256"/>
                  </a:lnTo>
                  <a:lnTo>
                    <a:pt x="82762" y="4043"/>
                  </a:lnTo>
                  <a:lnTo>
                    <a:pt x="91970" y="15435"/>
                  </a:lnTo>
                  <a:lnTo>
                    <a:pt x="95909" y="20405"/>
                  </a:lnTo>
                  <a:lnTo>
                    <a:pt x="97659" y="25436"/>
                  </a:lnTo>
                  <a:lnTo>
                    <a:pt x="102953" y="30494"/>
                  </a:lnTo>
                  <a:lnTo>
                    <a:pt x="110104" y="36411"/>
                  </a:lnTo>
                  <a:lnTo>
                    <a:pt x="118043" y="48416"/>
                  </a:lnTo>
                  <a:lnTo>
                    <a:pt x="123412" y="60487"/>
                  </a:lnTo>
                  <a:lnTo>
                    <a:pt x="141064" y="82187"/>
                  </a:lnTo>
                  <a:lnTo>
                    <a:pt x="143975" y="88173"/>
                  </a:lnTo>
                  <a:lnTo>
                    <a:pt x="157864" y="106635"/>
                  </a:lnTo>
                  <a:lnTo>
                    <a:pt x="158583" y="109189"/>
                  </a:lnTo>
                  <a:lnTo>
                    <a:pt x="159908" y="110892"/>
                  </a:lnTo>
                  <a:lnTo>
                    <a:pt x="166455" y="113849"/>
                  </a:lnTo>
                  <a:lnTo>
                    <a:pt x="167113" y="116355"/>
                  </a:lnTo>
                  <a:lnTo>
                    <a:pt x="167609" y="121591"/>
                  </a:lnTo>
                  <a:lnTo>
                    <a:pt x="167640" y="103781"/>
                  </a:lnTo>
                  <a:lnTo>
                    <a:pt x="165382" y="98899"/>
                  </a:lnTo>
                  <a:lnTo>
                    <a:pt x="162403" y="93907"/>
                  </a:lnTo>
                  <a:lnTo>
                    <a:pt x="159879" y="86336"/>
                  </a:lnTo>
                  <a:lnTo>
                    <a:pt x="154993" y="78731"/>
                  </a:lnTo>
                  <a:lnTo>
                    <a:pt x="153552" y="73654"/>
                  </a:lnTo>
                  <a:lnTo>
                    <a:pt x="148397" y="68576"/>
                  </a:lnTo>
                  <a:lnTo>
                    <a:pt x="142154" y="63497"/>
                  </a:lnTo>
                  <a:lnTo>
                    <a:pt x="132362" y="48257"/>
                  </a:lnTo>
                  <a:lnTo>
                    <a:pt x="129911" y="39602"/>
                  </a:lnTo>
                  <a:lnTo>
                    <a:pt x="128941" y="39101"/>
                  </a:lnTo>
                  <a:lnTo>
                    <a:pt x="122016" y="38109"/>
                  </a:lnTo>
                  <a:lnTo>
                    <a:pt x="121928" y="48704"/>
                  </a:lnTo>
                  <a:lnTo>
                    <a:pt x="119666" y="53536"/>
                  </a:lnTo>
                  <a:lnTo>
                    <a:pt x="117877" y="56009"/>
                  </a:lnTo>
                  <a:lnTo>
                    <a:pt x="115360" y="67582"/>
                  </a:lnTo>
                  <a:lnTo>
                    <a:pt x="114328" y="100446"/>
                  </a:lnTo>
                  <a:lnTo>
                    <a:pt x="122062" y="138374"/>
                  </a:lnTo>
                  <a:lnTo>
                    <a:pt x="127812" y="153892"/>
                  </a:lnTo>
                  <a:lnTo>
                    <a:pt x="130159" y="177147"/>
                  </a:lnTo>
                  <a:lnTo>
                    <a:pt x="143625" y="210756"/>
                  </a:lnTo>
                  <a:lnTo>
                    <a:pt x="152056" y="220595"/>
                  </a:lnTo>
                  <a:lnTo>
                    <a:pt x="181165" y="220976"/>
                  </a:lnTo>
                  <a:lnTo>
                    <a:pt x="193861" y="214893"/>
                  </a:lnTo>
                  <a:lnTo>
                    <a:pt x="220950" y="192738"/>
                  </a:lnTo>
                  <a:lnTo>
                    <a:pt x="226047" y="190646"/>
                  </a:lnTo>
                  <a:lnTo>
                    <a:pt x="251460" y="169853"/>
                  </a:lnTo>
                  <a:lnTo>
                    <a:pt x="265665" y="164030"/>
                  </a:lnTo>
                  <a:lnTo>
                    <a:pt x="268550" y="161845"/>
                  </a:lnTo>
                  <a:lnTo>
                    <a:pt x="274304" y="154726"/>
                  </a:lnTo>
                  <a:lnTo>
                    <a:pt x="285134" y="148101"/>
                  </a:lnTo>
                  <a:lnTo>
                    <a:pt x="294081" y="144915"/>
                  </a:lnTo>
                  <a:lnTo>
                    <a:pt x="302941" y="139832"/>
                  </a:lnTo>
                  <a:lnTo>
                    <a:pt x="314221" y="137103"/>
                  </a:lnTo>
                  <a:lnTo>
                    <a:pt x="316161" y="135428"/>
                  </a:lnTo>
                  <a:lnTo>
                    <a:pt x="317454" y="133464"/>
                  </a:lnTo>
                  <a:lnTo>
                    <a:pt x="323406" y="131282"/>
                  </a:lnTo>
                  <a:lnTo>
                    <a:pt x="339800" y="128920"/>
                  </a:lnTo>
                  <a:lnTo>
                    <a:pt x="348661" y="124369"/>
                  </a:lnTo>
                  <a:lnTo>
                    <a:pt x="386007" y="114220"/>
                  </a:lnTo>
                  <a:lnTo>
                    <a:pt x="401175" y="107838"/>
                  </a:lnTo>
                  <a:lnTo>
                    <a:pt x="435569" y="100146"/>
                  </a:lnTo>
                  <a:lnTo>
                    <a:pt x="441378" y="97283"/>
                  </a:lnTo>
                  <a:lnTo>
                    <a:pt x="454583" y="86970"/>
                  </a:lnTo>
                  <a:lnTo>
                    <a:pt x="459706" y="85218"/>
                  </a:lnTo>
                  <a:lnTo>
                    <a:pt x="475130" y="83247"/>
                  </a:lnTo>
                  <a:lnTo>
                    <a:pt x="487313" y="76927"/>
                  </a:lnTo>
                  <a:lnTo>
                    <a:pt x="502911" y="76197"/>
                  </a:lnTo>
                  <a:lnTo>
                    <a:pt x="498872" y="80242"/>
                  </a:lnTo>
                  <a:lnTo>
                    <a:pt x="494630" y="82228"/>
                  </a:lnTo>
                  <a:lnTo>
                    <a:pt x="492313" y="82758"/>
                  </a:lnTo>
                  <a:lnTo>
                    <a:pt x="460360" y="96956"/>
                  </a:lnTo>
                  <a:lnTo>
                    <a:pt x="443619" y="102687"/>
                  </a:lnTo>
                  <a:lnTo>
                    <a:pt x="409857" y="118186"/>
                  </a:lnTo>
                  <a:lnTo>
                    <a:pt x="401445" y="124492"/>
                  </a:lnTo>
                  <a:lnTo>
                    <a:pt x="392796" y="128889"/>
                  </a:lnTo>
                  <a:lnTo>
                    <a:pt x="388668" y="137047"/>
                  </a:lnTo>
                  <a:lnTo>
                    <a:pt x="425411" y="137156"/>
                  </a:lnTo>
                  <a:lnTo>
                    <a:pt x="439506" y="136310"/>
                  </a:lnTo>
                  <a:lnTo>
                    <a:pt x="470088" y="123069"/>
                  </a:lnTo>
                  <a:lnTo>
                    <a:pt x="470872" y="121839"/>
                  </a:lnTo>
                  <a:lnTo>
                    <a:pt x="472379" y="114641"/>
                  </a:lnTo>
                  <a:lnTo>
                    <a:pt x="459313" y="114327"/>
                  </a:lnTo>
                  <a:lnTo>
                    <a:pt x="440900" y="120332"/>
                  </a:lnTo>
                  <a:lnTo>
                    <a:pt x="409490" y="127792"/>
                  </a:lnTo>
                  <a:lnTo>
                    <a:pt x="374759" y="135756"/>
                  </a:lnTo>
                  <a:lnTo>
                    <a:pt x="343204" y="148201"/>
                  </a:lnTo>
                  <a:lnTo>
                    <a:pt x="306481" y="162339"/>
                  </a:lnTo>
                  <a:lnTo>
                    <a:pt x="274683" y="178757"/>
                  </a:lnTo>
                  <a:lnTo>
                    <a:pt x="240306" y="196049"/>
                  </a:lnTo>
                  <a:lnTo>
                    <a:pt x="208617" y="211914"/>
                  </a:lnTo>
                  <a:lnTo>
                    <a:pt x="173394" y="230788"/>
                  </a:lnTo>
                  <a:lnTo>
                    <a:pt x="140688" y="246049"/>
                  </a:lnTo>
                  <a:lnTo>
                    <a:pt x="103812" y="266222"/>
                  </a:lnTo>
                  <a:lnTo>
                    <a:pt x="69049" y="279335"/>
                  </a:lnTo>
                  <a:lnTo>
                    <a:pt x="46314" y="287287"/>
                  </a:lnTo>
                  <a:lnTo>
                    <a:pt x="36671" y="289395"/>
                  </a:lnTo>
                  <a:lnTo>
                    <a:pt x="23581" y="295389"/>
                  </a:lnTo>
                  <a:lnTo>
                    <a:pt x="8078" y="297146"/>
                  </a:lnTo>
                  <a:lnTo>
                    <a:pt x="7756" y="293123"/>
                  </a:lnTo>
                  <a:lnTo>
                    <a:pt x="8557" y="291934"/>
                  </a:lnTo>
                  <a:lnTo>
                    <a:pt x="9938" y="291142"/>
                  </a:lnTo>
                  <a:lnTo>
                    <a:pt x="22283" y="285825"/>
                  </a:lnTo>
                  <a:lnTo>
                    <a:pt x="56842" y="262253"/>
                  </a:lnTo>
                  <a:lnTo>
                    <a:pt x="94823" y="243874"/>
                  </a:lnTo>
                  <a:lnTo>
                    <a:pt x="113044" y="238486"/>
                  </a:lnTo>
                  <a:lnTo>
                    <a:pt x="122209" y="236379"/>
                  </a:lnTo>
                  <a:lnTo>
                    <a:pt x="124652" y="234631"/>
                  </a:lnTo>
                  <a:lnTo>
                    <a:pt x="126282" y="232620"/>
                  </a:lnTo>
                  <a:lnTo>
                    <a:pt x="130350" y="230385"/>
                  </a:lnTo>
                  <a:lnTo>
                    <a:pt x="136761" y="228702"/>
                  </a:lnTo>
                  <a:lnTo>
                    <a:pt x="132997" y="228628"/>
                  </a:lnTo>
                  <a:lnTo>
                    <a:pt x="100377" y="235513"/>
                  </a:lnTo>
                  <a:lnTo>
                    <a:pt x="71349" y="238335"/>
                  </a:lnTo>
                  <a:lnTo>
                    <a:pt x="38308" y="248349"/>
                  </a:lnTo>
                  <a:lnTo>
                    <a:pt x="11405" y="252031"/>
                  </a:lnTo>
                  <a:lnTo>
                    <a:pt x="495" y="258752"/>
                  </a:lnTo>
                  <a:lnTo>
                    <a:pt x="4192" y="258981"/>
                  </a:lnTo>
                  <a:lnTo>
                    <a:pt x="8354" y="256777"/>
                  </a:lnTo>
                  <a:lnTo>
                    <a:pt x="13026" y="253821"/>
                  </a:lnTo>
                  <a:lnTo>
                    <a:pt x="50243" y="243758"/>
                  </a:lnTo>
                  <a:lnTo>
                    <a:pt x="66714" y="235700"/>
                  </a:lnTo>
                  <a:lnTo>
                    <a:pt x="72831" y="231754"/>
                  </a:lnTo>
                  <a:lnTo>
                    <a:pt x="83778" y="228608"/>
                  </a:lnTo>
                  <a:lnTo>
                    <a:pt x="79762" y="232645"/>
                  </a:lnTo>
                  <a:lnTo>
                    <a:pt x="75525" y="234629"/>
                  </a:lnTo>
                  <a:lnTo>
                    <a:pt x="61861" y="239949"/>
                  </a:lnTo>
                  <a:lnTo>
                    <a:pt x="51820" y="246730"/>
                  </a:lnTo>
                  <a:lnTo>
                    <a:pt x="35977" y="265155"/>
                  </a:lnTo>
                  <a:lnTo>
                    <a:pt x="7763" y="287259"/>
                  </a:lnTo>
                  <a:lnTo>
                    <a:pt x="1533" y="289103"/>
                  </a:lnTo>
                  <a:lnTo>
                    <a:pt x="1022" y="290101"/>
                  </a:lnTo>
                  <a:lnTo>
                    <a:pt x="40" y="296851"/>
                  </a:lnTo>
                  <a:lnTo>
                    <a:pt x="6091" y="291876"/>
                  </a:lnTo>
                  <a:lnTo>
                    <a:pt x="40964" y="276620"/>
                  </a:lnTo>
                  <a:lnTo>
                    <a:pt x="78612" y="255475"/>
                  </a:lnTo>
                  <a:lnTo>
                    <a:pt x="83684" y="251562"/>
                  </a:lnTo>
                  <a:lnTo>
                    <a:pt x="79735" y="255533"/>
                  </a:lnTo>
                  <a:lnTo>
                    <a:pt x="75513" y="257502"/>
                  </a:lnTo>
                  <a:lnTo>
                    <a:pt x="57326" y="264953"/>
                  </a:lnTo>
                  <a:lnTo>
                    <a:pt x="40142" y="272217"/>
                  </a:lnTo>
                  <a:lnTo>
                    <a:pt x="24298" y="277947"/>
                  </a:lnTo>
                  <a:lnTo>
                    <a:pt x="8144" y="287443"/>
                  </a:lnTo>
                  <a:lnTo>
                    <a:pt x="5429" y="288148"/>
                  </a:lnTo>
                  <a:lnTo>
                    <a:pt x="3619" y="289464"/>
                  </a:lnTo>
                  <a:lnTo>
                    <a:pt x="2413" y="291188"/>
                  </a:lnTo>
                  <a:lnTo>
                    <a:pt x="1072" y="295362"/>
                  </a:lnTo>
                  <a:lnTo>
                    <a:pt x="0" y="304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SMARTInkShape-129"/>
          <p:cNvSpPr/>
          <p:nvPr/>
        </p:nvSpPr>
        <p:spPr>
          <a:xfrm>
            <a:off x="670560" y="2325406"/>
            <a:ext cx="617191" cy="364435"/>
          </a:xfrm>
          <a:custGeom>
            <a:avLst/>
            <a:gdLst/>
            <a:ahLst/>
            <a:cxnLst/>
            <a:rect l="0" t="0" r="0" b="0"/>
            <a:pathLst>
              <a:path w="617191" h="364435">
                <a:moveTo>
                  <a:pt x="0" y="234914"/>
                </a:moveTo>
                <a:lnTo>
                  <a:pt x="14320" y="228883"/>
                </a:lnTo>
                <a:lnTo>
                  <a:pt x="49368" y="226510"/>
                </a:lnTo>
                <a:lnTo>
                  <a:pt x="79178" y="221275"/>
                </a:lnTo>
                <a:lnTo>
                  <a:pt x="103047" y="217891"/>
                </a:lnTo>
                <a:lnTo>
                  <a:pt x="125359" y="213783"/>
                </a:lnTo>
                <a:lnTo>
                  <a:pt x="163239" y="208350"/>
                </a:lnTo>
                <a:lnTo>
                  <a:pt x="192861" y="205208"/>
                </a:lnTo>
                <a:lnTo>
                  <a:pt x="225053" y="204587"/>
                </a:lnTo>
                <a:lnTo>
                  <a:pt x="258931" y="204434"/>
                </a:lnTo>
                <a:lnTo>
                  <a:pt x="222468" y="204434"/>
                </a:lnTo>
                <a:lnTo>
                  <a:pt x="186849" y="210465"/>
                </a:lnTo>
                <a:lnTo>
                  <a:pt x="156680" y="213841"/>
                </a:lnTo>
                <a:lnTo>
                  <a:pt x="120696" y="222567"/>
                </a:lnTo>
                <a:lnTo>
                  <a:pt x="90607" y="225894"/>
                </a:lnTo>
                <a:lnTo>
                  <a:pt x="52645" y="229368"/>
                </a:lnTo>
                <a:lnTo>
                  <a:pt x="17688" y="234184"/>
                </a:lnTo>
                <a:lnTo>
                  <a:pt x="1452" y="234886"/>
                </a:lnTo>
                <a:lnTo>
                  <a:pt x="4475" y="234905"/>
                </a:lnTo>
                <a:lnTo>
                  <a:pt x="8480" y="232652"/>
                </a:lnTo>
                <a:lnTo>
                  <a:pt x="10733" y="230866"/>
                </a:lnTo>
                <a:lnTo>
                  <a:pt x="17753" y="228882"/>
                </a:lnTo>
                <a:lnTo>
                  <a:pt x="47901" y="221419"/>
                </a:lnTo>
                <a:lnTo>
                  <a:pt x="80237" y="214155"/>
                </a:lnTo>
                <a:lnTo>
                  <a:pt x="94081" y="211294"/>
                </a:lnTo>
                <a:lnTo>
                  <a:pt x="121762" y="201010"/>
                </a:lnTo>
                <a:lnTo>
                  <a:pt x="153858" y="193072"/>
                </a:lnTo>
                <a:lnTo>
                  <a:pt x="185677" y="187702"/>
                </a:lnTo>
                <a:lnTo>
                  <a:pt x="214189" y="181132"/>
                </a:lnTo>
                <a:lnTo>
                  <a:pt x="252102" y="174052"/>
                </a:lnTo>
                <a:lnTo>
                  <a:pt x="281762" y="166365"/>
                </a:lnTo>
                <a:lnTo>
                  <a:pt x="273797" y="170388"/>
                </a:lnTo>
                <a:lnTo>
                  <a:pt x="239550" y="177686"/>
                </a:lnTo>
                <a:lnTo>
                  <a:pt x="205583" y="181653"/>
                </a:lnTo>
                <a:lnTo>
                  <a:pt x="173708" y="187430"/>
                </a:lnTo>
                <a:lnTo>
                  <a:pt x="136789" y="199456"/>
                </a:lnTo>
                <a:lnTo>
                  <a:pt x="102013" y="208042"/>
                </a:lnTo>
                <a:lnTo>
                  <a:pt x="64192" y="213783"/>
                </a:lnTo>
                <a:lnTo>
                  <a:pt x="46040" y="219572"/>
                </a:lnTo>
                <a:lnTo>
                  <a:pt x="49860" y="215598"/>
                </a:lnTo>
                <a:lnTo>
                  <a:pt x="83780" y="210263"/>
                </a:lnTo>
                <a:lnTo>
                  <a:pt x="113441" y="203903"/>
                </a:lnTo>
                <a:lnTo>
                  <a:pt x="140165" y="199118"/>
                </a:lnTo>
                <a:lnTo>
                  <a:pt x="168976" y="194169"/>
                </a:lnTo>
                <a:lnTo>
                  <a:pt x="205665" y="186623"/>
                </a:lnTo>
                <a:lnTo>
                  <a:pt x="231953" y="181560"/>
                </a:lnTo>
                <a:lnTo>
                  <a:pt x="260570" y="176488"/>
                </a:lnTo>
                <a:lnTo>
                  <a:pt x="290222" y="171411"/>
                </a:lnTo>
                <a:lnTo>
                  <a:pt x="323341" y="163793"/>
                </a:lnTo>
                <a:lnTo>
                  <a:pt x="353285" y="160219"/>
                </a:lnTo>
                <a:lnTo>
                  <a:pt x="388783" y="152285"/>
                </a:lnTo>
                <a:lnTo>
                  <a:pt x="402146" y="151199"/>
                </a:lnTo>
                <a:lnTo>
                  <a:pt x="399307" y="151125"/>
                </a:lnTo>
                <a:lnTo>
                  <a:pt x="364691" y="157657"/>
                </a:lnTo>
                <a:lnTo>
                  <a:pt x="334493" y="162446"/>
                </a:lnTo>
                <a:lnTo>
                  <a:pt x="298734" y="169227"/>
                </a:lnTo>
                <a:lnTo>
                  <a:pt x="260892" y="173867"/>
                </a:lnTo>
                <a:lnTo>
                  <a:pt x="228958" y="179801"/>
                </a:lnTo>
                <a:lnTo>
                  <a:pt x="201330" y="183307"/>
                </a:lnTo>
                <a:lnTo>
                  <a:pt x="166205" y="188031"/>
                </a:lnTo>
                <a:lnTo>
                  <a:pt x="129884" y="195653"/>
                </a:lnTo>
                <a:lnTo>
                  <a:pt x="116058" y="196712"/>
                </a:lnTo>
                <a:lnTo>
                  <a:pt x="116319" y="195900"/>
                </a:lnTo>
                <a:lnTo>
                  <a:pt x="118866" y="192739"/>
                </a:lnTo>
                <a:lnTo>
                  <a:pt x="147344" y="183811"/>
                </a:lnTo>
                <a:lnTo>
                  <a:pt x="183357" y="176404"/>
                </a:lnTo>
                <a:lnTo>
                  <a:pt x="219569" y="166316"/>
                </a:lnTo>
                <a:lnTo>
                  <a:pt x="245680" y="160967"/>
                </a:lnTo>
                <a:lnTo>
                  <a:pt x="274865" y="157124"/>
                </a:lnTo>
                <a:lnTo>
                  <a:pt x="304961" y="150623"/>
                </a:lnTo>
                <a:lnTo>
                  <a:pt x="341427" y="140841"/>
                </a:lnTo>
                <a:lnTo>
                  <a:pt x="377459" y="133286"/>
                </a:lnTo>
                <a:lnTo>
                  <a:pt x="408173" y="129731"/>
                </a:lnTo>
                <a:lnTo>
                  <a:pt x="440460" y="127683"/>
                </a:lnTo>
                <a:lnTo>
                  <a:pt x="461278" y="121712"/>
                </a:lnTo>
                <a:lnTo>
                  <a:pt x="461612" y="121346"/>
                </a:lnTo>
                <a:lnTo>
                  <a:pt x="460988" y="121102"/>
                </a:lnTo>
                <a:lnTo>
                  <a:pt x="449858" y="120710"/>
                </a:lnTo>
                <a:lnTo>
                  <a:pt x="417391" y="126658"/>
                </a:lnTo>
                <a:lnTo>
                  <a:pt x="385009" y="130025"/>
                </a:lnTo>
                <a:lnTo>
                  <a:pt x="351312" y="138748"/>
                </a:lnTo>
                <a:lnTo>
                  <a:pt x="317657" y="148624"/>
                </a:lnTo>
                <a:lnTo>
                  <a:pt x="281516" y="155348"/>
                </a:lnTo>
                <a:lnTo>
                  <a:pt x="251899" y="159410"/>
                </a:lnTo>
                <a:lnTo>
                  <a:pt x="218758" y="169739"/>
                </a:lnTo>
                <a:lnTo>
                  <a:pt x="186204" y="178985"/>
                </a:lnTo>
                <a:lnTo>
                  <a:pt x="171307" y="181063"/>
                </a:lnTo>
                <a:lnTo>
                  <a:pt x="163974" y="185863"/>
                </a:lnTo>
                <a:lnTo>
                  <a:pt x="165446" y="184045"/>
                </a:lnTo>
                <a:lnTo>
                  <a:pt x="196877" y="180872"/>
                </a:lnTo>
                <a:lnTo>
                  <a:pt x="231844" y="175032"/>
                </a:lnTo>
                <a:lnTo>
                  <a:pt x="268602" y="170228"/>
                </a:lnTo>
                <a:lnTo>
                  <a:pt x="300848" y="163443"/>
                </a:lnTo>
                <a:lnTo>
                  <a:pt x="330534" y="160115"/>
                </a:lnTo>
                <a:lnTo>
                  <a:pt x="360779" y="155084"/>
                </a:lnTo>
                <a:lnTo>
                  <a:pt x="387817" y="150610"/>
                </a:lnTo>
                <a:lnTo>
                  <a:pt x="416203" y="146645"/>
                </a:lnTo>
                <a:lnTo>
                  <a:pt x="449004" y="143567"/>
                </a:lnTo>
                <a:lnTo>
                  <a:pt x="475571" y="139846"/>
                </a:lnTo>
                <a:lnTo>
                  <a:pt x="510997" y="137037"/>
                </a:lnTo>
                <a:lnTo>
                  <a:pt x="547028" y="133752"/>
                </a:lnTo>
                <a:lnTo>
                  <a:pt x="562894" y="128557"/>
                </a:lnTo>
                <a:lnTo>
                  <a:pt x="559543" y="128330"/>
                </a:lnTo>
                <a:lnTo>
                  <a:pt x="555461" y="130534"/>
                </a:lnTo>
                <a:lnTo>
                  <a:pt x="553187" y="132307"/>
                </a:lnTo>
                <a:lnTo>
                  <a:pt x="524358" y="136000"/>
                </a:lnTo>
                <a:lnTo>
                  <a:pt x="492527" y="140883"/>
                </a:lnTo>
                <a:lnTo>
                  <a:pt x="463716" y="143553"/>
                </a:lnTo>
                <a:lnTo>
                  <a:pt x="438083" y="147178"/>
                </a:lnTo>
                <a:lnTo>
                  <a:pt x="409757" y="149354"/>
                </a:lnTo>
                <a:lnTo>
                  <a:pt x="374281" y="152836"/>
                </a:lnTo>
                <a:lnTo>
                  <a:pt x="346271" y="156973"/>
                </a:lnTo>
                <a:lnTo>
                  <a:pt x="309948" y="158485"/>
                </a:lnTo>
                <a:lnTo>
                  <a:pt x="290455" y="158705"/>
                </a:lnTo>
                <a:lnTo>
                  <a:pt x="318941" y="154668"/>
                </a:lnTo>
                <a:lnTo>
                  <a:pt x="350303" y="145717"/>
                </a:lnTo>
                <a:lnTo>
                  <a:pt x="380957" y="138053"/>
                </a:lnTo>
                <a:lnTo>
                  <a:pt x="415517" y="132243"/>
                </a:lnTo>
                <a:lnTo>
                  <a:pt x="453034" y="129422"/>
                </a:lnTo>
                <a:lnTo>
                  <a:pt x="484188" y="124541"/>
                </a:lnTo>
                <a:lnTo>
                  <a:pt x="516624" y="121390"/>
                </a:lnTo>
                <a:lnTo>
                  <a:pt x="534732" y="119997"/>
                </a:lnTo>
                <a:lnTo>
                  <a:pt x="569849" y="113090"/>
                </a:lnTo>
                <a:lnTo>
                  <a:pt x="545455" y="112997"/>
                </a:lnTo>
                <a:lnTo>
                  <a:pt x="536500" y="115253"/>
                </a:lnTo>
                <a:lnTo>
                  <a:pt x="532927" y="117040"/>
                </a:lnTo>
                <a:lnTo>
                  <a:pt x="498081" y="120143"/>
                </a:lnTo>
                <a:lnTo>
                  <a:pt x="470266" y="121399"/>
                </a:lnTo>
                <a:lnTo>
                  <a:pt x="442542" y="128140"/>
                </a:lnTo>
                <a:lnTo>
                  <a:pt x="448572" y="121665"/>
                </a:lnTo>
                <a:lnTo>
                  <a:pt x="485800" y="112915"/>
                </a:lnTo>
                <a:lnTo>
                  <a:pt x="517538" y="107115"/>
                </a:lnTo>
                <a:lnTo>
                  <a:pt x="555536" y="103269"/>
                </a:lnTo>
                <a:lnTo>
                  <a:pt x="572356" y="98238"/>
                </a:lnTo>
                <a:lnTo>
                  <a:pt x="577784" y="97850"/>
                </a:lnTo>
                <a:lnTo>
                  <a:pt x="568397" y="97763"/>
                </a:lnTo>
                <a:lnTo>
                  <a:pt x="548215" y="103839"/>
                </a:lnTo>
                <a:lnTo>
                  <a:pt x="525289" y="113192"/>
                </a:lnTo>
                <a:lnTo>
                  <a:pt x="489088" y="123193"/>
                </a:lnTo>
                <a:lnTo>
                  <a:pt x="455797" y="129828"/>
                </a:lnTo>
                <a:lnTo>
                  <a:pt x="420845" y="135749"/>
                </a:lnTo>
                <a:lnTo>
                  <a:pt x="437949" y="135845"/>
                </a:lnTo>
                <a:lnTo>
                  <a:pt x="469142" y="129821"/>
                </a:lnTo>
                <a:lnTo>
                  <a:pt x="498838" y="126447"/>
                </a:lnTo>
                <a:lnTo>
                  <a:pt x="536626" y="120535"/>
                </a:lnTo>
                <a:lnTo>
                  <a:pt x="570827" y="113096"/>
                </a:lnTo>
                <a:lnTo>
                  <a:pt x="567255" y="113024"/>
                </a:lnTo>
                <a:lnTo>
                  <a:pt x="534942" y="121287"/>
                </a:lnTo>
                <a:lnTo>
                  <a:pt x="501155" y="126862"/>
                </a:lnTo>
                <a:lnTo>
                  <a:pt x="466845" y="136342"/>
                </a:lnTo>
                <a:lnTo>
                  <a:pt x="434450" y="148618"/>
                </a:lnTo>
                <a:lnTo>
                  <a:pt x="402704" y="161263"/>
                </a:lnTo>
                <a:lnTo>
                  <a:pt x="369608" y="176653"/>
                </a:lnTo>
                <a:lnTo>
                  <a:pt x="331985" y="200986"/>
                </a:lnTo>
                <a:lnTo>
                  <a:pt x="329582" y="202901"/>
                </a:lnTo>
                <a:lnTo>
                  <a:pt x="328514" y="206011"/>
                </a:lnTo>
                <a:lnTo>
                  <a:pt x="327829" y="210860"/>
                </a:lnTo>
                <a:lnTo>
                  <a:pt x="328619" y="211258"/>
                </a:lnTo>
                <a:lnTo>
                  <a:pt x="331755" y="211700"/>
                </a:lnTo>
                <a:lnTo>
                  <a:pt x="335971" y="209639"/>
                </a:lnTo>
                <a:lnTo>
                  <a:pt x="350611" y="199036"/>
                </a:lnTo>
                <a:lnTo>
                  <a:pt x="383025" y="186873"/>
                </a:lnTo>
                <a:lnTo>
                  <a:pt x="407564" y="177782"/>
                </a:lnTo>
                <a:lnTo>
                  <a:pt x="419900" y="173962"/>
                </a:lnTo>
                <a:lnTo>
                  <a:pt x="441616" y="162228"/>
                </a:lnTo>
                <a:lnTo>
                  <a:pt x="470303" y="151318"/>
                </a:lnTo>
                <a:lnTo>
                  <a:pt x="493681" y="136218"/>
                </a:lnTo>
                <a:lnTo>
                  <a:pt x="499660" y="131783"/>
                </a:lnTo>
                <a:lnTo>
                  <a:pt x="510400" y="128275"/>
                </a:lnTo>
                <a:lnTo>
                  <a:pt x="473627" y="149705"/>
                </a:lnTo>
                <a:lnTo>
                  <a:pt x="435876" y="168848"/>
                </a:lnTo>
                <a:lnTo>
                  <a:pt x="404163" y="183325"/>
                </a:lnTo>
                <a:lnTo>
                  <a:pt x="373440" y="198195"/>
                </a:lnTo>
                <a:lnTo>
                  <a:pt x="337675" y="214522"/>
                </a:lnTo>
                <a:lnTo>
                  <a:pt x="305586" y="229490"/>
                </a:lnTo>
                <a:lnTo>
                  <a:pt x="292757" y="239079"/>
                </a:lnTo>
                <a:lnTo>
                  <a:pt x="284675" y="241510"/>
                </a:lnTo>
                <a:lnTo>
                  <a:pt x="275851" y="242399"/>
                </a:lnTo>
                <a:lnTo>
                  <a:pt x="291621" y="242523"/>
                </a:lnTo>
                <a:lnTo>
                  <a:pt x="327346" y="230365"/>
                </a:lnTo>
                <a:lnTo>
                  <a:pt x="365385" y="217385"/>
                </a:lnTo>
                <a:lnTo>
                  <a:pt x="402281" y="204985"/>
                </a:lnTo>
                <a:lnTo>
                  <a:pt x="434028" y="194383"/>
                </a:lnTo>
                <a:lnTo>
                  <a:pt x="469995" y="184136"/>
                </a:lnTo>
                <a:lnTo>
                  <a:pt x="502437" y="173958"/>
                </a:lnTo>
                <a:lnTo>
                  <a:pt x="537350" y="159750"/>
                </a:lnTo>
                <a:lnTo>
                  <a:pt x="570348" y="149976"/>
                </a:lnTo>
                <a:lnTo>
                  <a:pt x="579454" y="145517"/>
                </a:lnTo>
                <a:lnTo>
                  <a:pt x="585428" y="139094"/>
                </a:lnTo>
                <a:lnTo>
                  <a:pt x="589826" y="137294"/>
                </a:lnTo>
                <a:lnTo>
                  <a:pt x="591337" y="135967"/>
                </a:lnTo>
                <a:lnTo>
                  <a:pt x="593017" y="132235"/>
                </a:lnTo>
                <a:lnTo>
                  <a:pt x="592618" y="131748"/>
                </a:lnTo>
                <a:lnTo>
                  <a:pt x="585894" y="134792"/>
                </a:lnTo>
                <a:lnTo>
                  <a:pt x="568692" y="136561"/>
                </a:lnTo>
                <a:lnTo>
                  <a:pt x="538366" y="148839"/>
                </a:lnTo>
                <a:lnTo>
                  <a:pt x="504212" y="157247"/>
                </a:lnTo>
                <a:lnTo>
                  <a:pt x="473864" y="160779"/>
                </a:lnTo>
                <a:lnTo>
                  <a:pt x="456405" y="165846"/>
                </a:lnTo>
                <a:lnTo>
                  <a:pt x="449979" y="166305"/>
                </a:lnTo>
                <a:lnTo>
                  <a:pt x="453744" y="162280"/>
                </a:lnTo>
                <a:lnTo>
                  <a:pt x="457922" y="160299"/>
                </a:lnTo>
                <a:lnTo>
                  <a:pt x="460221" y="159771"/>
                </a:lnTo>
                <a:lnTo>
                  <a:pt x="496234" y="141640"/>
                </a:lnTo>
                <a:lnTo>
                  <a:pt x="530496" y="125756"/>
                </a:lnTo>
                <a:lnTo>
                  <a:pt x="565454" y="107634"/>
                </a:lnTo>
                <a:lnTo>
                  <a:pt x="573893" y="105532"/>
                </a:lnTo>
                <a:lnTo>
                  <a:pt x="586209" y="97284"/>
                </a:lnTo>
                <a:lnTo>
                  <a:pt x="600444" y="83992"/>
                </a:lnTo>
                <a:lnTo>
                  <a:pt x="603555" y="83171"/>
                </a:lnTo>
                <a:lnTo>
                  <a:pt x="605570" y="82952"/>
                </a:lnTo>
                <a:lnTo>
                  <a:pt x="606913" y="81959"/>
                </a:lnTo>
                <a:lnTo>
                  <a:pt x="608406" y="78598"/>
                </a:lnTo>
                <a:lnTo>
                  <a:pt x="609651" y="77364"/>
                </a:lnTo>
                <a:lnTo>
                  <a:pt x="616056" y="75219"/>
                </a:lnTo>
                <a:lnTo>
                  <a:pt x="616444" y="75958"/>
                </a:lnTo>
                <a:lnTo>
                  <a:pt x="617190" y="86254"/>
                </a:lnTo>
                <a:lnTo>
                  <a:pt x="614949" y="90667"/>
                </a:lnTo>
                <a:lnTo>
                  <a:pt x="613166" y="93030"/>
                </a:lnTo>
                <a:lnTo>
                  <a:pt x="608927" y="95655"/>
                </a:lnTo>
                <a:lnTo>
                  <a:pt x="604221" y="97668"/>
                </a:lnTo>
                <a:lnTo>
                  <a:pt x="567808" y="118985"/>
                </a:lnTo>
                <a:lnTo>
                  <a:pt x="544807" y="132020"/>
                </a:lnTo>
                <a:lnTo>
                  <a:pt x="511793" y="143806"/>
                </a:lnTo>
                <a:lnTo>
                  <a:pt x="496625" y="150981"/>
                </a:lnTo>
                <a:lnTo>
                  <a:pt x="488079" y="158363"/>
                </a:lnTo>
                <a:lnTo>
                  <a:pt x="487798" y="154565"/>
                </a:lnTo>
                <a:lnTo>
                  <a:pt x="488605" y="153408"/>
                </a:lnTo>
                <a:lnTo>
                  <a:pt x="489990" y="152636"/>
                </a:lnTo>
                <a:lnTo>
                  <a:pt x="491760" y="152122"/>
                </a:lnTo>
                <a:lnTo>
                  <a:pt x="527585" y="128187"/>
                </a:lnTo>
                <a:lnTo>
                  <a:pt x="563961" y="107936"/>
                </a:lnTo>
                <a:lnTo>
                  <a:pt x="570407" y="101997"/>
                </a:lnTo>
                <a:lnTo>
                  <a:pt x="576094" y="95407"/>
                </a:lnTo>
                <a:lnTo>
                  <a:pt x="594332" y="84411"/>
                </a:lnTo>
                <a:lnTo>
                  <a:pt x="600469" y="82889"/>
                </a:lnTo>
                <a:lnTo>
                  <a:pt x="600126" y="82764"/>
                </a:lnTo>
                <a:lnTo>
                  <a:pt x="597487" y="82625"/>
                </a:lnTo>
                <a:lnTo>
                  <a:pt x="593492" y="84821"/>
                </a:lnTo>
                <a:lnTo>
                  <a:pt x="588894" y="87773"/>
                </a:lnTo>
                <a:lnTo>
                  <a:pt x="556603" y="102093"/>
                </a:lnTo>
                <a:lnTo>
                  <a:pt x="525848" y="118712"/>
                </a:lnTo>
                <a:lnTo>
                  <a:pt x="491268" y="134443"/>
                </a:lnTo>
                <a:lnTo>
                  <a:pt x="457909" y="149467"/>
                </a:lnTo>
                <a:lnTo>
                  <a:pt x="422345" y="172880"/>
                </a:lnTo>
                <a:lnTo>
                  <a:pt x="385284" y="193129"/>
                </a:lnTo>
                <a:lnTo>
                  <a:pt x="359739" y="206466"/>
                </a:lnTo>
                <a:lnTo>
                  <a:pt x="329325" y="233312"/>
                </a:lnTo>
                <a:lnTo>
                  <a:pt x="328400" y="236459"/>
                </a:lnTo>
                <a:lnTo>
                  <a:pt x="327806" y="241334"/>
                </a:lnTo>
                <a:lnTo>
                  <a:pt x="327703" y="238133"/>
                </a:lnTo>
                <a:lnTo>
                  <a:pt x="328536" y="237060"/>
                </a:lnTo>
                <a:lnTo>
                  <a:pt x="334599" y="233856"/>
                </a:lnTo>
                <a:lnTo>
                  <a:pt x="356179" y="217830"/>
                </a:lnTo>
                <a:lnTo>
                  <a:pt x="388201" y="206265"/>
                </a:lnTo>
                <a:lnTo>
                  <a:pt x="425024" y="191776"/>
                </a:lnTo>
                <a:lnTo>
                  <a:pt x="448710" y="181955"/>
                </a:lnTo>
                <a:lnTo>
                  <a:pt x="445277" y="185732"/>
                </a:lnTo>
                <a:lnTo>
                  <a:pt x="438919" y="187655"/>
                </a:lnTo>
                <a:lnTo>
                  <a:pt x="419046" y="193254"/>
                </a:lnTo>
                <a:lnTo>
                  <a:pt x="386346" y="203379"/>
                </a:lnTo>
                <a:lnTo>
                  <a:pt x="354362" y="213999"/>
                </a:lnTo>
                <a:lnTo>
                  <a:pt x="320799" y="228713"/>
                </a:lnTo>
                <a:lnTo>
                  <a:pt x="284473" y="240619"/>
                </a:lnTo>
                <a:lnTo>
                  <a:pt x="251960" y="256142"/>
                </a:lnTo>
                <a:lnTo>
                  <a:pt x="217034" y="271657"/>
                </a:lnTo>
                <a:lnTo>
                  <a:pt x="183498" y="286065"/>
                </a:lnTo>
                <a:lnTo>
                  <a:pt x="151644" y="300866"/>
                </a:lnTo>
                <a:lnTo>
                  <a:pt x="115032" y="325117"/>
                </a:lnTo>
                <a:lnTo>
                  <a:pt x="110378" y="325987"/>
                </a:lnTo>
                <a:lnTo>
                  <a:pt x="111992" y="326191"/>
                </a:lnTo>
                <a:lnTo>
                  <a:pt x="115532" y="324024"/>
                </a:lnTo>
                <a:lnTo>
                  <a:pt x="117661" y="322261"/>
                </a:lnTo>
                <a:lnTo>
                  <a:pt x="154515" y="306394"/>
                </a:lnTo>
                <a:lnTo>
                  <a:pt x="185367" y="287792"/>
                </a:lnTo>
                <a:lnTo>
                  <a:pt x="214567" y="274664"/>
                </a:lnTo>
                <a:lnTo>
                  <a:pt x="246650" y="261142"/>
                </a:lnTo>
                <a:lnTo>
                  <a:pt x="284345" y="250318"/>
                </a:lnTo>
                <a:lnTo>
                  <a:pt x="300997" y="242582"/>
                </a:lnTo>
                <a:lnTo>
                  <a:pt x="312222" y="235047"/>
                </a:lnTo>
                <a:lnTo>
                  <a:pt x="275505" y="256389"/>
                </a:lnTo>
                <a:lnTo>
                  <a:pt x="238602" y="276375"/>
                </a:lnTo>
                <a:lnTo>
                  <a:pt x="204883" y="297017"/>
                </a:lnTo>
                <a:lnTo>
                  <a:pt x="173558" y="316961"/>
                </a:lnTo>
                <a:lnTo>
                  <a:pt x="138987" y="336410"/>
                </a:lnTo>
                <a:lnTo>
                  <a:pt x="101306" y="355326"/>
                </a:lnTo>
                <a:lnTo>
                  <a:pt x="99257" y="356702"/>
                </a:lnTo>
                <a:lnTo>
                  <a:pt x="103164" y="348705"/>
                </a:lnTo>
                <a:lnTo>
                  <a:pt x="134857" y="328210"/>
                </a:lnTo>
                <a:lnTo>
                  <a:pt x="169161" y="308470"/>
                </a:lnTo>
                <a:lnTo>
                  <a:pt x="203689" y="292279"/>
                </a:lnTo>
                <a:lnTo>
                  <a:pt x="237121" y="278290"/>
                </a:lnTo>
                <a:lnTo>
                  <a:pt x="267437" y="266487"/>
                </a:lnTo>
                <a:lnTo>
                  <a:pt x="302940" y="258284"/>
                </a:lnTo>
                <a:lnTo>
                  <a:pt x="311004" y="257841"/>
                </a:lnTo>
                <a:lnTo>
                  <a:pt x="276559" y="275688"/>
                </a:lnTo>
                <a:lnTo>
                  <a:pt x="242308" y="297367"/>
                </a:lnTo>
                <a:lnTo>
                  <a:pt x="212436" y="309769"/>
                </a:lnTo>
                <a:lnTo>
                  <a:pt x="174553" y="331873"/>
                </a:lnTo>
                <a:lnTo>
                  <a:pt x="141457" y="347244"/>
                </a:lnTo>
                <a:lnTo>
                  <a:pt x="107883" y="361853"/>
                </a:lnTo>
                <a:lnTo>
                  <a:pt x="91983" y="364386"/>
                </a:lnTo>
                <a:lnTo>
                  <a:pt x="95646" y="364434"/>
                </a:lnTo>
                <a:lnTo>
                  <a:pt x="106139" y="360403"/>
                </a:lnTo>
                <a:lnTo>
                  <a:pt x="141866" y="334695"/>
                </a:lnTo>
                <a:lnTo>
                  <a:pt x="155338" y="324981"/>
                </a:lnTo>
                <a:lnTo>
                  <a:pt x="189324" y="311846"/>
                </a:lnTo>
                <a:lnTo>
                  <a:pt x="220748" y="297054"/>
                </a:lnTo>
                <a:lnTo>
                  <a:pt x="251414" y="283909"/>
                </a:lnTo>
                <a:lnTo>
                  <a:pt x="281931" y="273159"/>
                </a:lnTo>
                <a:lnTo>
                  <a:pt x="314802" y="260333"/>
                </a:lnTo>
                <a:lnTo>
                  <a:pt x="340945" y="250313"/>
                </a:lnTo>
                <a:lnTo>
                  <a:pt x="346460" y="246062"/>
                </a:lnTo>
                <a:lnTo>
                  <a:pt x="339491" y="253493"/>
                </a:lnTo>
                <a:lnTo>
                  <a:pt x="303832" y="272049"/>
                </a:lnTo>
                <a:lnTo>
                  <a:pt x="273282" y="285868"/>
                </a:lnTo>
                <a:lnTo>
                  <a:pt x="237724" y="304884"/>
                </a:lnTo>
                <a:lnTo>
                  <a:pt x="201161" y="324614"/>
                </a:lnTo>
                <a:lnTo>
                  <a:pt x="182227" y="335410"/>
                </a:lnTo>
                <a:lnTo>
                  <a:pt x="179203" y="337999"/>
                </a:lnTo>
                <a:lnTo>
                  <a:pt x="182228" y="334671"/>
                </a:lnTo>
                <a:lnTo>
                  <a:pt x="216170" y="319384"/>
                </a:lnTo>
                <a:lnTo>
                  <a:pt x="252415" y="297883"/>
                </a:lnTo>
                <a:lnTo>
                  <a:pt x="288839" y="283439"/>
                </a:lnTo>
                <a:lnTo>
                  <a:pt x="321116" y="270509"/>
                </a:lnTo>
                <a:lnTo>
                  <a:pt x="344649" y="259474"/>
                </a:lnTo>
                <a:lnTo>
                  <a:pt x="362646" y="245099"/>
                </a:lnTo>
                <a:lnTo>
                  <a:pt x="364376" y="241416"/>
                </a:lnTo>
                <a:lnTo>
                  <a:pt x="364837" y="239249"/>
                </a:lnTo>
                <a:lnTo>
                  <a:pt x="364298" y="237804"/>
                </a:lnTo>
                <a:lnTo>
                  <a:pt x="363092" y="236841"/>
                </a:lnTo>
                <a:lnTo>
                  <a:pt x="361441" y="236198"/>
                </a:lnTo>
                <a:lnTo>
                  <a:pt x="355092" y="237743"/>
                </a:lnTo>
                <a:lnTo>
                  <a:pt x="319103" y="250402"/>
                </a:lnTo>
                <a:lnTo>
                  <a:pt x="287053" y="263733"/>
                </a:lnTo>
                <a:lnTo>
                  <a:pt x="251130" y="282119"/>
                </a:lnTo>
                <a:lnTo>
                  <a:pt x="219348" y="304024"/>
                </a:lnTo>
                <a:lnTo>
                  <a:pt x="183512" y="323727"/>
                </a:lnTo>
                <a:lnTo>
                  <a:pt x="147267" y="346997"/>
                </a:lnTo>
                <a:lnTo>
                  <a:pt x="117554" y="361570"/>
                </a:lnTo>
                <a:lnTo>
                  <a:pt x="100756" y="364285"/>
                </a:lnTo>
                <a:lnTo>
                  <a:pt x="103607" y="364404"/>
                </a:lnTo>
                <a:lnTo>
                  <a:pt x="137437" y="332458"/>
                </a:lnTo>
                <a:lnTo>
                  <a:pt x="148290" y="323987"/>
                </a:lnTo>
                <a:lnTo>
                  <a:pt x="185571" y="301035"/>
                </a:lnTo>
                <a:lnTo>
                  <a:pt x="217289" y="282014"/>
                </a:lnTo>
                <a:lnTo>
                  <a:pt x="253493" y="262137"/>
                </a:lnTo>
                <a:lnTo>
                  <a:pt x="261677" y="258866"/>
                </a:lnTo>
                <a:lnTo>
                  <a:pt x="272488" y="251468"/>
                </a:lnTo>
                <a:lnTo>
                  <a:pt x="272252" y="251030"/>
                </a:lnTo>
                <a:lnTo>
                  <a:pt x="269732" y="250543"/>
                </a:lnTo>
                <a:lnTo>
                  <a:pt x="233969" y="258784"/>
                </a:lnTo>
                <a:lnTo>
                  <a:pt x="197142" y="277625"/>
                </a:lnTo>
                <a:lnTo>
                  <a:pt x="163936" y="290732"/>
                </a:lnTo>
                <a:lnTo>
                  <a:pt x="128156" y="306029"/>
                </a:lnTo>
                <a:lnTo>
                  <a:pt x="90188" y="324849"/>
                </a:lnTo>
                <a:lnTo>
                  <a:pt x="85707" y="325908"/>
                </a:lnTo>
                <a:lnTo>
                  <a:pt x="85078" y="325210"/>
                </a:lnTo>
                <a:lnTo>
                  <a:pt x="83986" y="319754"/>
                </a:lnTo>
                <a:lnTo>
                  <a:pt x="121852" y="293929"/>
                </a:lnTo>
                <a:lnTo>
                  <a:pt x="149005" y="275454"/>
                </a:lnTo>
                <a:lnTo>
                  <a:pt x="181795" y="256392"/>
                </a:lnTo>
                <a:lnTo>
                  <a:pt x="200342" y="233535"/>
                </a:lnTo>
                <a:lnTo>
                  <a:pt x="203341" y="227810"/>
                </a:lnTo>
                <a:lnTo>
                  <a:pt x="205266" y="221281"/>
                </a:lnTo>
                <a:lnTo>
                  <a:pt x="204577" y="221592"/>
                </a:lnTo>
                <a:lnTo>
                  <a:pt x="199563" y="225228"/>
                </a:lnTo>
                <a:lnTo>
                  <a:pt x="185768" y="231401"/>
                </a:lnTo>
                <a:lnTo>
                  <a:pt x="149267" y="261180"/>
                </a:lnTo>
                <a:lnTo>
                  <a:pt x="125411" y="283940"/>
                </a:lnTo>
                <a:lnTo>
                  <a:pt x="119803" y="286337"/>
                </a:lnTo>
                <a:lnTo>
                  <a:pt x="114488" y="291917"/>
                </a:lnTo>
                <a:lnTo>
                  <a:pt x="106815" y="303293"/>
                </a:lnTo>
                <a:lnTo>
                  <a:pt x="106692" y="296916"/>
                </a:lnTo>
                <a:lnTo>
                  <a:pt x="122077" y="262592"/>
                </a:lnTo>
                <a:lnTo>
                  <a:pt x="132930" y="227518"/>
                </a:lnTo>
                <a:lnTo>
                  <a:pt x="142634" y="206387"/>
                </a:lnTo>
                <a:lnTo>
                  <a:pt x="144743" y="190419"/>
                </a:lnTo>
                <a:lnTo>
                  <a:pt x="132627" y="210024"/>
                </a:lnTo>
                <a:lnTo>
                  <a:pt x="125634" y="230154"/>
                </a:lnTo>
                <a:lnTo>
                  <a:pt x="109709" y="264077"/>
                </a:lnTo>
                <a:lnTo>
                  <a:pt x="88786" y="296473"/>
                </a:lnTo>
                <a:lnTo>
                  <a:pt x="78937" y="316093"/>
                </a:lnTo>
                <a:lnTo>
                  <a:pt x="76570" y="322640"/>
                </a:lnTo>
                <a:lnTo>
                  <a:pt x="68687" y="333829"/>
                </a:lnTo>
                <a:lnTo>
                  <a:pt x="68612" y="329886"/>
                </a:lnTo>
                <a:lnTo>
                  <a:pt x="87646" y="296176"/>
                </a:lnTo>
                <a:lnTo>
                  <a:pt x="95206" y="277182"/>
                </a:lnTo>
                <a:lnTo>
                  <a:pt x="101581" y="263860"/>
                </a:lnTo>
                <a:lnTo>
                  <a:pt x="108639" y="226285"/>
                </a:lnTo>
                <a:lnTo>
                  <a:pt x="113555" y="213081"/>
                </a:lnTo>
                <a:lnTo>
                  <a:pt x="114202" y="205740"/>
                </a:lnTo>
                <a:lnTo>
                  <a:pt x="114291" y="211109"/>
                </a:lnTo>
                <a:lnTo>
                  <a:pt x="104893" y="246270"/>
                </a:lnTo>
                <a:lnTo>
                  <a:pt x="92122" y="277797"/>
                </a:lnTo>
                <a:lnTo>
                  <a:pt x="76459" y="312984"/>
                </a:lnTo>
                <a:lnTo>
                  <a:pt x="53807" y="341084"/>
                </a:lnTo>
                <a:lnTo>
                  <a:pt x="53479" y="337397"/>
                </a:lnTo>
                <a:lnTo>
                  <a:pt x="67678" y="320105"/>
                </a:lnTo>
                <a:lnTo>
                  <a:pt x="99429" y="283867"/>
                </a:lnTo>
                <a:lnTo>
                  <a:pt x="127860" y="246808"/>
                </a:lnTo>
                <a:lnTo>
                  <a:pt x="161900" y="210275"/>
                </a:lnTo>
                <a:lnTo>
                  <a:pt x="172590" y="200351"/>
                </a:lnTo>
                <a:lnTo>
                  <a:pt x="181358" y="197280"/>
                </a:lnTo>
                <a:lnTo>
                  <a:pt x="181018" y="197971"/>
                </a:lnTo>
                <a:lnTo>
                  <a:pt x="177343" y="202989"/>
                </a:lnTo>
                <a:lnTo>
                  <a:pt x="168781" y="239423"/>
                </a:lnTo>
                <a:lnTo>
                  <a:pt x="157134" y="276985"/>
                </a:lnTo>
                <a:lnTo>
                  <a:pt x="150766" y="295059"/>
                </a:lnTo>
                <a:lnTo>
                  <a:pt x="145130" y="303000"/>
                </a:lnTo>
                <a:lnTo>
                  <a:pt x="144884" y="299303"/>
                </a:lnTo>
                <a:lnTo>
                  <a:pt x="147084" y="295140"/>
                </a:lnTo>
                <a:lnTo>
                  <a:pt x="164738" y="272280"/>
                </a:lnTo>
                <a:lnTo>
                  <a:pt x="174817" y="262528"/>
                </a:lnTo>
                <a:lnTo>
                  <a:pt x="193492" y="226262"/>
                </a:lnTo>
                <a:lnTo>
                  <a:pt x="213238" y="188214"/>
                </a:lnTo>
                <a:lnTo>
                  <a:pt x="218386" y="180292"/>
                </a:lnTo>
                <a:lnTo>
                  <a:pt x="225197" y="174985"/>
                </a:lnTo>
                <a:lnTo>
                  <a:pt x="228152" y="167640"/>
                </a:lnTo>
                <a:lnTo>
                  <a:pt x="228301" y="168052"/>
                </a:lnTo>
                <a:lnTo>
                  <a:pt x="228467" y="170766"/>
                </a:lnTo>
                <a:lnTo>
                  <a:pt x="226283" y="174795"/>
                </a:lnTo>
                <a:lnTo>
                  <a:pt x="208190" y="202914"/>
                </a:lnTo>
                <a:lnTo>
                  <a:pt x="195568" y="239762"/>
                </a:lnTo>
                <a:lnTo>
                  <a:pt x="183674" y="276526"/>
                </a:lnTo>
                <a:lnTo>
                  <a:pt x="182911" y="280474"/>
                </a:lnTo>
                <a:lnTo>
                  <a:pt x="203289" y="244205"/>
                </a:lnTo>
                <a:lnTo>
                  <a:pt x="215912" y="211271"/>
                </a:lnTo>
                <a:lnTo>
                  <a:pt x="226344" y="188171"/>
                </a:lnTo>
                <a:lnTo>
                  <a:pt x="227096" y="183432"/>
                </a:lnTo>
                <a:lnTo>
                  <a:pt x="228444" y="180273"/>
                </a:lnTo>
                <a:lnTo>
                  <a:pt x="230189" y="178167"/>
                </a:lnTo>
                <a:lnTo>
                  <a:pt x="232199" y="176762"/>
                </a:lnTo>
                <a:lnTo>
                  <a:pt x="233540" y="174979"/>
                </a:lnTo>
                <a:lnTo>
                  <a:pt x="235426" y="170119"/>
                </a:lnTo>
                <a:lnTo>
                  <a:pt x="235691" y="170550"/>
                </a:lnTo>
                <a:lnTo>
                  <a:pt x="236115" y="173282"/>
                </a:lnTo>
                <a:lnTo>
                  <a:pt x="220778" y="202546"/>
                </a:lnTo>
                <a:lnTo>
                  <a:pt x="202170" y="234289"/>
                </a:lnTo>
                <a:lnTo>
                  <a:pt x="175869" y="271640"/>
                </a:lnTo>
                <a:lnTo>
                  <a:pt x="160477" y="287784"/>
                </a:lnTo>
                <a:lnTo>
                  <a:pt x="160155" y="284070"/>
                </a:lnTo>
                <a:lnTo>
                  <a:pt x="175463" y="249892"/>
                </a:lnTo>
                <a:lnTo>
                  <a:pt x="188833" y="218636"/>
                </a:lnTo>
                <a:lnTo>
                  <a:pt x="207224" y="185483"/>
                </a:lnTo>
                <a:lnTo>
                  <a:pt x="229988" y="149709"/>
                </a:lnTo>
                <a:lnTo>
                  <a:pt x="244266" y="114925"/>
                </a:lnTo>
                <a:lnTo>
                  <a:pt x="246664" y="111742"/>
                </a:lnTo>
                <a:lnTo>
                  <a:pt x="249329" y="103688"/>
                </a:lnTo>
                <a:lnTo>
                  <a:pt x="251359" y="95312"/>
                </a:lnTo>
                <a:lnTo>
                  <a:pt x="259049" y="82562"/>
                </a:lnTo>
                <a:lnTo>
                  <a:pt x="259071" y="90619"/>
                </a:lnTo>
                <a:lnTo>
                  <a:pt x="256818" y="96841"/>
                </a:lnTo>
                <a:lnTo>
                  <a:pt x="230130" y="133770"/>
                </a:lnTo>
                <a:lnTo>
                  <a:pt x="198631" y="169583"/>
                </a:lnTo>
                <a:lnTo>
                  <a:pt x="195920" y="171040"/>
                </a:lnTo>
                <a:lnTo>
                  <a:pt x="194114" y="172858"/>
                </a:lnTo>
                <a:lnTo>
                  <a:pt x="190512" y="181540"/>
                </a:lnTo>
                <a:lnTo>
                  <a:pt x="190504" y="177519"/>
                </a:lnTo>
                <a:lnTo>
                  <a:pt x="201851" y="140738"/>
                </a:lnTo>
                <a:lnTo>
                  <a:pt x="211959" y="105604"/>
                </a:lnTo>
                <a:lnTo>
                  <a:pt x="215433" y="82210"/>
                </a:lnTo>
                <a:lnTo>
                  <a:pt x="222751" y="60296"/>
                </a:lnTo>
                <a:lnTo>
                  <a:pt x="227445" y="53666"/>
                </a:lnTo>
                <a:lnTo>
                  <a:pt x="228499" y="45617"/>
                </a:lnTo>
                <a:lnTo>
                  <a:pt x="228591" y="51081"/>
                </a:lnTo>
                <a:lnTo>
                  <a:pt x="215106" y="86767"/>
                </a:lnTo>
                <a:lnTo>
                  <a:pt x="204105" y="121783"/>
                </a:lnTo>
                <a:lnTo>
                  <a:pt x="199302" y="137120"/>
                </a:lnTo>
                <a:lnTo>
                  <a:pt x="198120" y="173912"/>
                </a:lnTo>
                <a:lnTo>
                  <a:pt x="202165" y="173942"/>
                </a:lnTo>
                <a:lnTo>
                  <a:pt x="206409" y="169433"/>
                </a:lnTo>
                <a:lnTo>
                  <a:pt x="231993" y="131890"/>
                </a:lnTo>
                <a:lnTo>
                  <a:pt x="245545" y="104591"/>
                </a:lnTo>
                <a:lnTo>
                  <a:pt x="257197" y="67509"/>
                </a:lnTo>
                <a:lnTo>
                  <a:pt x="264572" y="53084"/>
                </a:lnTo>
                <a:lnTo>
                  <a:pt x="266601" y="47421"/>
                </a:lnTo>
                <a:lnTo>
                  <a:pt x="271657" y="39472"/>
                </a:lnTo>
                <a:lnTo>
                  <a:pt x="274216" y="29625"/>
                </a:lnTo>
                <a:lnTo>
                  <a:pt x="274289" y="33353"/>
                </a:lnTo>
                <a:lnTo>
                  <a:pt x="272049" y="37522"/>
                </a:lnTo>
                <a:lnTo>
                  <a:pt x="256407" y="65223"/>
                </a:lnTo>
                <a:lnTo>
                  <a:pt x="243822" y="98487"/>
                </a:lnTo>
                <a:lnTo>
                  <a:pt x="236215" y="116316"/>
                </a:lnTo>
                <a:lnTo>
                  <a:pt x="231984" y="124630"/>
                </a:lnTo>
                <a:lnTo>
                  <a:pt x="227011" y="141508"/>
                </a:lnTo>
                <a:lnTo>
                  <a:pt x="215478" y="158542"/>
                </a:lnTo>
                <a:lnTo>
                  <a:pt x="213397" y="166199"/>
                </a:lnTo>
                <a:lnTo>
                  <a:pt x="217416" y="162249"/>
                </a:lnTo>
                <a:lnTo>
                  <a:pt x="219396" y="158027"/>
                </a:lnTo>
                <a:lnTo>
                  <a:pt x="228679" y="122846"/>
                </a:lnTo>
                <a:lnTo>
                  <a:pt x="236293" y="87278"/>
                </a:lnTo>
                <a:lnTo>
                  <a:pt x="243066" y="51093"/>
                </a:lnTo>
                <a:lnTo>
                  <a:pt x="244457" y="39714"/>
                </a:lnTo>
                <a:lnTo>
                  <a:pt x="251432" y="14098"/>
                </a:lnTo>
                <a:lnTo>
                  <a:pt x="251459" y="31850"/>
                </a:lnTo>
                <a:lnTo>
                  <a:pt x="247415" y="43420"/>
                </a:lnTo>
                <a:lnTo>
                  <a:pt x="228528" y="79201"/>
                </a:lnTo>
                <a:lnTo>
                  <a:pt x="200487" y="112826"/>
                </a:lnTo>
                <a:lnTo>
                  <a:pt x="199698" y="115422"/>
                </a:lnTo>
                <a:lnTo>
                  <a:pt x="198325" y="117153"/>
                </a:lnTo>
                <a:lnTo>
                  <a:pt x="190531" y="120602"/>
                </a:lnTo>
                <a:lnTo>
                  <a:pt x="208413" y="87305"/>
                </a:lnTo>
                <a:lnTo>
                  <a:pt x="227745" y="54016"/>
                </a:lnTo>
                <a:lnTo>
                  <a:pt x="234179" y="37664"/>
                </a:lnTo>
                <a:lnTo>
                  <a:pt x="240601" y="30843"/>
                </a:lnTo>
                <a:lnTo>
                  <a:pt x="243829" y="21590"/>
                </a:lnTo>
                <a:lnTo>
                  <a:pt x="242993" y="40637"/>
                </a:lnTo>
                <a:lnTo>
                  <a:pt x="232489" y="77509"/>
                </a:lnTo>
                <a:lnTo>
                  <a:pt x="220463" y="113369"/>
                </a:lnTo>
                <a:lnTo>
                  <a:pt x="215670" y="121627"/>
                </a:lnTo>
                <a:lnTo>
                  <a:pt x="207215" y="127364"/>
                </a:lnTo>
                <a:lnTo>
                  <a:pt x="206396" y="130105"/>
                </a:lnTo>
                <a:lnTo>
                  <a:pt x="205870" y="134718"/>
                </a:lnTo>
                <a:lnTo>
                  <a:pt x="205778" y="131473"/>
                </a:lnTo>
                <a:lnTo>
                  <a:pt x="208015" y="127416"/>
                </a:lnTo>
                <a:lnTo>
                  <a:pt x="216349" y="113867"/>
                </a:lnTo>
                <a:lnTo>
                  <a:pt x="233706" y="77353"/>
                </a:lnTo>
                <a:lnTo>
                  <a:pt x="246383" y="43734"/>
                </a:lnTo>
                <a:lnTo>
                  <a:pt x="255059" y="15801"/>
                </a:lnTo>
                <a:lnTo>
                  <a:pt x="257246" y="12639"/>
                </a:lnTo>
                <a:lnTo>
                  <a:pt x="263523" y="7342"/>
                </a:lnTo>
                <a:lnTo>
                  <a:pt x="266282" y="0"/>
                </a:lnTo>
                <a:lnTo>
                  <a:pt x="266421" y="411"/>
                </a:lnTo>
                <a:lnTo>
                  <a:pt x="266698" y="34427"/>
                </a:lnTo>
                <a:lnTo>
                  <a:pt x="266700" y="67669"/>
                </a:lnTo>
                <a:lnTo>
                  <a:pt x="265853" y="84418"/>
                </a:lnTo>
                <a:lnTo>
                  <a:pt x="259394" y="121624"/>
                </a:lnTo>
                <a:lnTo>
                  <a:pt x="259080" y="143434"/>
                </a:lnTo>
                <a:lnTo>
                  <a:pt x="259080" y="110898"/>
                </a:lnTo>
                <a:lnTo>
                  <a:pt x="259080" y="77564"/>
                </a:lnTo>
                <a:lnTo>
                  <a:pt x="259080" y="43204"/>
                </a:lnTo>
                <a:lnTo>
                  <a:pt x="259080" y="38528"/>
                </a:lnTo>
                <a:lnTo>
                  <a:pt x="258233" y="35410"/>
                </a:lnTo>
                <a:lnTo>
                  <a:pt x="256822" y="33331"/>
                </a:lnTo>
                <a:lnTo>
                  <a:pt x="251774" y="29418"/>
                </a:lnTo>
                <a:lnTo>
                  <a:pt x="255598" y="33292"/>
                </a:lnTo>
                <a:lnTo>
                  <a:pt x="257532" y="37495"/>
                </a:lnTo>
                <a:lnTo>
                  <a:pt x="258048" y="39802"/>
                </a:lnTo>
                <a:lnTo>
                  <a:pt x="264975" y="52095"/>
                </a:lnTo>
                <a:lnTo>
                  <a:pt x="270644" y="86985"/>
                </a:lnTo>
                <a:lnTo>
                  <a:pt x="279867" y="106883"/>
                </a:lnTo>
                <a:lnTo>
                  <a:pt x="281865" y="115358"/>
                </a:lnTo>
                <a:lnTo>
                  <a:pt x="288773" y="127839"/>
                </a:lnTo>
                <a:lnTo>
                  <a:pt x="289529" y="135492"/>
                </a:lnTo>
                <a:lnTo>
                  <a:pt x="289557" y="129261"/>
                </a:lnTo>
                <a:lnTo>
                  <a:pt x="284323" y="115424"/>
                </a:lnTo>
                <a:lnTo>
                  <a:pt x="281799" y="97909"/>
                </a:lnTo>
                <a:lnTo>
                  <a:pt x="276048" y="81291"/>
                </a:lnTo>
                <a:lnTo>
                  <a:pt x="274365" y="43933"/>
                </a:lnTo>
                <a:lnTo>
                  <a:pt x="274323" y="30651"/>
                </a:lnTo>
                <a:lnTo>
                  <a:pt x="275169" y="31005"/>
                </a:lnTo>
                <a:lnTo>
                  <a:pt x="280881" y="35865"/>
                </a:lnTo>
                <a:lnTo>
                  <a:pt x="285671" y="44609"/>
                </a:lnTo>
                <a:lnTo>
                  <a:pt x="291306" y="65377"/>
                </a:lnTo>
                <a:lnTo>
                  <a:pt x="293264" y="68549"/>
                </a:lnTo>
                <a:lnTo>
                  <a:pt x="296406" y="91044"/>
                </a:lnTo>
                <a:lnTo>
                  <a:pt x="297150" y="122644"/>
                </a:lnTo>
                <a:lnTo>
                  <a:pt x="299424" y="128008"/>
                </a:lnTo>
                <a:lnTo>
                  <a:pt x="304707" y="135718"/>
                </a:lnTo>
                <a:lnTo>
                  <a:pt x="304798" y="111377"/>
                </a:lnTo>
                <a:lnTo>
                  <a:pt x="291803" y="75341"/>
                </a:lnTo>
                <a:lnTo>
                  <a:pt x="274303" y="42553"/>
                </a:lnTo>
                <a:lnTo>
                  <a:pt x="271768" y="40633"/>
                </a:lnTo>
                <a:lnTo>
                  <a:pt x="268953" y="33985"/>
                </a:lnTo>
                <a:lnTo>
                  <a:pt x="268202" y="29841"/>
                </a:lnTo>
                <a:lnTo>
                  <a:pt x="266854" y="27079"/>
                </a:lnTo>
                <a:lnTo>
                  <a:pt x="265110" y="25237"/>
                </a:lnTo>
                <a:lnTo>
                  <a:pt x="260271" y="22282"/>
                </a:lnTo>
                <a:lnTo>
                  <a:pt x="259609" y="19620"/>
                </a:lnTo>
                <a:lnTo>
                  <a:pt x="259111" y="14267"/>
                </a:lnTo>
                <a:lnTo>
                  <a:pt x="263134" y="18078"/>
                </a:lnTo>
                <a:lnTo>
                  <a:pt x="265115" y="22267"/>
                </a:lnTo>
                <a:lnTo>
                  <a:pt x="268819" y="33083"/>
                </a:lnTo>
                <a:lnTo>
                  <a:pt x="287751" y="69928"/>
                </a:lnTo>
                <a:lnTo>
                  <a:pt x="294010" y="80102"/>
                </a:lnTo>
                <a:lnTo>
                  <a:pt x="297748" y="101218"/>
                </a:lnTo>
                <a:lnTo>
                  <a:pt x="299252" y="102603"/>
                </a:lnTo>
                <a:lnTo>
                  <a:pt x="301102" y="103527"/>
                </a:lnTo>
                <a:lnTo>
                  <a:pt x="302334" y="104989"/>
                </a:lnTo>
                <a:lnTo>
                  <a:pt x="304772" y="112887"/>
                </a:lnTo>
                <a:lnTo>
                  <a:pt x="304798" y="102379"/>
                </a:lnTo>
                <a:lnTo>
                  <a:pt x="293449" y="64565"/>
                </a:lnTo>
                <a:lnTo>
                  <a:pt x="288941" y="32856"/>
                </a:lnTo>
                <a:lnTo>
                  <a:pt x="283574" y="21780"/>
                </a:lnTo>
                <a:lnTo>
                  <a:pt x="281942" y="13946"/>
                </a:lnTo>
                <a:lnTo>
                  <a:pt x="281940" y="24541"/>
                </a:lnTo>
                <a:lnTo>
                  <a:pt x="293291" y="58317"/>
                </a:lnTo>
                <a:lnTo>
                  <a:pt x="304957" y="74383"/>
                </a:lnTo>
                <a:lnTo>
                  <a:pt x="314991" y="88998"/>
                </a:lnTo>
                <a:lnTo>
                  <a:pt x="318544" y="99205"/>
                </a:lnTo>
                <a:lnTo>
                  <a:pt x="323891" y="104890"/>
                </a:lnTo>
                <a:lnTo>
                  <a:pt x="330218" y="110239"/>
                </a:lnTo>
                <a:lnTo>
                  <a:pt x="334613" y="119080"/>
                </a:lnTo>
                <a:lnTo>
                  <a:pt x="335083" y="124205"/>
                </a:lnTo>
                <a:lnTo>
                  <a:pt x="335995" y="124701"/>
                </a:lnTo>
                <a:lnTo>
                  <a:pt x="337450" y="124186"/>
                </a:lnTo>
                <a:lnTo>
                  <a:pt x="341823" y="121320"/>
                </a:lnTo>
                <a:lnTo>
                  <a:pt x="341336" y="121084"/>
                </a:lnTo>
                <a:lnTo>
                  <a:pt x="336245" y="120676"/>
                </a:lnTo>
                <a:lnTo>
                  <a:pt x="329387" y="107613"/>
                </a:lnTo>
                <a:lnTo>
                  <a:pt x="317393" y="82276"/>
                </a:lnTo>
                <a:lnTo>
                  <a:pt x="288410" y="49332"/>
                </a:lnTo>
                <a:lnTo>
                  <a:pt x="282164" y="35052"/>
                </a:lnTo>
                <a:lnTo>
                  <a:pt x="270256" y="22213"/>
                </a:lnTo>
                <a:lnTo>
                  <a:pt x="269071" y="19454"/>
                </a:lnTo>
                <a:lnTo>
                  <a:pt x="267434" y="17614"/>
                </a:lnTo>
                <a:lnTo>
                  <a:pt x="259456" y="14078"/>
                </a:lnTo>
                <a:lnTo>
                  <a:pt x="263236" y="13977"/>
                </a:lnTo>
                <a:lnTo>
                  <a:pt x="264391" y="14809"/>
                </a:lnTo>
                <a:lnTo>
                  <a:pt x="265674" y="17991"/>
                </a:lnTo>
                <a:lnTo>
                  <a:pt x="267344" y="26934"/>
                </a:lnTo>
                <a:lnTo>
                  <a:pt x="289615" y="61447"/>
                </a:lnTo>
                <a:lnTo>
                  <a:pt x="310164" y="97132"/>
                </a:lnTo>
                <a:lnTo>
                  <a:pt x="312264" y="102557"/>
                </a:lnTo>
                <a:lnTo>
                  <a:pt x="318849" y="111452"/>
                </a:lnTo>
                <a:lnTo>
                  <a:pt x="320009" y="120260"/>
                </a:lnTo>
                <a:lnTo>
                  <a:pt x="320039" y="91341"/>
                </a:lnTo>
                <a:lnTo>
                  <a:pt x="317782" y="84179"/>
                </a:lnTo>
                <a:lnTo>
                  <a:pt x="314803" y="77327"/>
                </a:lnTo>
                <a:lnTo>
                  <a:pt x="306528" y="40486"/>
                </a:lnTo>
                <a:lnTo>
                  <a:pt x="304809" y="21705"/>
                </a:lnTo>
                <a:lnTo>
                  <a:pt x="304800" y="46249"/>
                </a:lnTo>
                <a:lnTo>
                  <a:pt x="317797" y="77690"/>
                </a:lnTo>
                <a:lnTo>
                  <a:pt x="337832" y="111523"/>
                </a:lnTo>
                <a:lnTo>
                  <a:pt x="342905" y="116574"/>
                </a:lnTo>
                <a:lnTo>
                  <a:pt x="345443" y="117920"/>
                </a:lnTo>
                <a:lnTo>
                  <a:pt x="347136" y="119665"/>
                </a:lnTo>
                <a:lnTo>
                  <a:pt x="358140" y="12823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Shape-130"/>
          <p:cNvSpPr/>
          <p:nvPr/>
        </p:nvSpPr>
        <p:spPr>
          <a:xfrm>
            <a:off x="739140" y="2293620"/>
            <a:ext cx="464821" cy="464821"/>
          </a:xfrm>
          <a:custGeom>
            <a:avLst/>
            <a:gdLst/>
            <a:ahLst/>
            <a:cxnLst/>
            <a:rect l="0" t="0" r="0" b="0"/>
            <a:pathLst>
              <a:path w="464821" h="464821">
                <a:moveTo>
                  <a:pt x="259080" y="22860"/>
                </a:moveTo>
                <a:lnTo>
                  <a:pt x="259080" y="15268"/>
                </a:lnTo>
                <a:lnTo>
                  <a:pt x="259080" y="34211"/>
                </a:lnTo>
                <a:lnTo>
                  <a:pt x="258233" y="35507"/>
                </a:lnTo>
                <a:lnTo>
                  <a:pt x="256822" y="36372"/>
                </a:lnTo>
                <a:lnTo>
                  <a:pt x="255035" y="36948"/>
                </a:lnTo>
                <a:lnTo>
                  <a:pt x="253843" y="38179"/>
                </a:lnTo>
                <a:lnTo>
                  <a:pt x="251774" y="44560"/>
                </a:lnTo>
                <a:lnTo>
                  <a:pt x="251488" y="52179"/>
                </a:lnTo>
                <a:lnTo>
                  <a:pt x="246229" y="59194"/>
                </a:lnTo>
                <a:lnTo>
                  <a:pt x="244155" y="67176"/>
                </a:lnTo>
                <a:lnTo>
                  <a:pt x="243933" y="72209"/>
                </a:lnTo>
                <a:lnTo>
                  <a:pt x="241624" y="76684"/>
                </a:lnTo>
                <a:lnTo>
                  <a:pt x="237287" y="82411"/>
                </a:lnTo>
                <a:lnTo>
                  <a:pt x="236431" y="89625"/>
                </a:lnTo>
                <a:lnTo>
                  <a:pt x="236228" y="102687"/>
                </a:lnTo>
                <a:lnTo>
                  <a:pt x="233966" y="107163"/>
                </a:lnTo>
                <a:lnTo>
                  <a:pt x="229660" y="112890"/>
                </a:lnTo>
                <a:lnTo>
                  <a:pt x="228693" y="120737"/>
                </a:lnTo>
                <a:lnTo>
                  <a:pt x="223382" y="127770"/>
                </a:lnTo>
                <a:lnTo>
                  <a:pt x="222047" y="132422"/>
                </a:lnTo>
                <a:lnTo>
                  <a:pt x="220845" y="134002"/>
                </a:lnTo>
                <a:lnTo>
                  <a:pt x="214513" y="136744"/>
                </a:lnTo>
                <a:lnTo>
                  <a:pt x="212741" y="147551"/>
                </a:lnTo>
                <a:lnTo>
                  <a:pt x="211254" y="149168"/>
                </a:lnTo>
                <a:lnTo>
                  <a:pt x="203966" y="154374"/>
                </a:lnTo>
                <a:lnTo>
                  <a:pt x="202018" y="156256"/>
                </a:lnTo>
                <a:lnTo>
                  <a:pt x="199852" y="160605"/>
                </a:lnTo>
                <a:lnTo>
                  <a:pt x="199275" y="162950"/>
                </a:lnTo>
                <a:lnTo>
                  <a:pt x="198043" y="164513"/>
                </a:lnTo>
                <a:lnTo>
                  <a:pt x="194417" y="166250"/>
                </a:lnTo>
                <a:lnTo>
                  <a:pt x="193111" y="167560"/>
                </a:lnTo>
                <a:lnTo>
                  <a:pt x="191661" y="171274"/>
                </a:lnTo>
                <a:lnTo>
                  <a:pt x="189883" y="180556"/>
                </a:lnTo>
                <a:lnTo>
                  <a:pt x="183969" y="189023"/>
                </a:lnTo>
                <a:lnTo>
                  <a:pt x="182249" y="196292"/>
                </a:lnTo>
                <a:lnTo>
                  <a:pt x="176348" y="204329"/>
                </a:lnTo>
                <a:lnTo>
                  <a:pt x="174628" y="211545"/>
                </a:lnTo>
                <a:lnTo>
                  <a:pt x="168727" y="219570"/>
                </a:lnTo>
                <a:lnTo>
                  <a:pt x="167855" y="226785"/>
                </a:lnTo>
                <a:lnTo>
                  <a:pt x="167735" y="231462"/>
                </a:lnTo>
                <a:lnTo>
                  <a:pt x="166857" y="233048"/>
                </a:lnTo>
                <a:lnTo>
                  <a:pt x="165425" y="234105"/>
                </a:lnTo>
                <a:lnTo>
                  <a:pt x="163623" y="234810"/>
                </a:lnTo>
                <a:lnTo>
                  <a:pt x="162422" y="236127"/>
                </a:lnTo>
                <a:lnTo>
                  <a:pt x="161088" y="239848"/>
                </a:lnTo>
                <a:lnTo>
                  <a:pt x="160336" y="246702"/>
                </a:lnTo>
                <a:lnTo>
                  <a:pt x="159384" y="248288"/>
                </a:lnTo>
                <a:lnTo>
                  <a:pt x="157903" y="249345"/>
                </a:lnTo>
                <a:lnTo>
                  <a:pt x="156069" y="250050"/>
                </a:lnTo>
                <a:lnTo>
                  <a:pt x="154846" y="251367"/>
                </a:lnTo>
                <a:lnTo>
                  <a:pt x="153487" y="255087"/>
                </a:lnTo>
                <a:lnTo>
                  <a:pt x="152278" y="256418"/>
                </a:lnTo>
                <a:lnTo>
                  <a:pt x="148677" y="257897"/>
                </a:lnTo>
                <a:lnTo>
                  <a:pt x="147378" y="259138"/>
                </a:lnTo>
                <a:lnTo>
                  <a:pt x="138901" y="274472"/>
                </a:lnTo>
                <a:lnTo>
                  <a:pt x="138321" y="276962"/>
                </a:lnTo>
                <a:lnTo>
                  <a:pt x="137087" y="278621"/>
                </a:lnTo>
                <a:lnTo>
                  <a:pt x="135418" y="279727"/>
                </a:lnTo>
                <a:lnTo>
                  <a:pt x="133459" y="280465"/>
                </a:lnTo>
                <a:lnTo>
                  <a:pt x="132152" y="281803"/>
                </a:lnTo>
                <a:lnTo>
                  <a:pt x="128923" y="289614"/>
                </a:lnTo>
                <a:lnTo>
                  <a:pt x="124371" y="295409"/>
                </a:lnTo>
                <a:lnTo>
                  <a:pt x="121799" y="302488"/>
                </a:lnTo>
                <a:lnTo>
                  <a:pt x="115455" y="310945"/>
                </a:lnTo>
                <a:lnTo>
                  <a:pt x="113682" y="318212"/>
                </a:lnTo>
                <a:lnTo>
                  <a:pt x="93211" y="343374"/>
                </a:lnTo>
                <a:lnTo>
                  <a:pt x="92620" y="345756"/>
                </a:lnTo>
                <a:lnTo>
                  <a:pt x="91380" y="347344"/>
                </a:lnTo>
                <a:lnTo>
                  <a:pt x="87745" y="349109"/>
                </a:lnTo>
                <a:lnTo>
                  <a:pt x="86436" y="350426"/>
                </a:lnTo>
                <a:lnTo>
                  <a:pt x="84983" y="354147"/>
                </a:lnTo>
                <a:lnTo>
                  <a:pt x="83749" y="355478"/>
                </a:lnTo>
                <a:lnTo>
                  <a:pt x="80119" y="356957"/>
                </a:lnTo>
                <a:lnTo>
                  <a:pt x="78813" y="358198"/>
                </a:lnTo>
                <a:lnTo>
                  <a:pt x="70322" y="373532"/>
                </a:lnTo>
                <a:lnTo>
                  <a:pt x="69741" y="376022"/>
                </a:lnTo>
                <a:lnTo>
                  <a:pt x="64879" y="383570"/>
                </a:lnTo>
                <a:lnTo>
                  <a:pt x="58076" y="391169"/>
                </a:lnTo>
                <a:lnTo>
                  <a:pt x="53187" y="393986"/>
                </a:lnTo>
                <a:lnTo>
                  <a:pt x="50698" y="394737"/>
                </a:lnTo>
                <a:lnTo>
                  <a:pt x="49039" y="396085"/>
                </a:lnTo>
                <a:lnTo>
                  <a:pt x="32225" y="419583"/>
                </a:lnTo>
                <a:lnTo>
                  <a:pt x="31644" y="421962"/>
                </a:lnTo>
                <a:lnTo>
                  <a:pt x="30409" y="423548"/>
                </a:lnTo>
                <a:lnTo>
                  <a:pt x="26780" y="425310"/>
                </a:lnTo>
                <a:lnTo>
                  <a:pt x="25473" y="426627"/>
                </a:lnTo>
                <a:lnTo>
                  <a:pt x="24021" y="430348"/>
                </a:lnTo>
                <a:lnTo>
                  <a:pt x="22788" y="431678"/>
                </a:lnTo>
                <a:lnTo>
                  <a:pt x="19159" y="433157"/>
                </a:lnTo>
                <a:lnTo>
                  <a:pt x="17853" y="434398"/>
                </a:lnTo>
                <a:lnTo>
                  <a:pt x="8781" y="448176"/>
                </a:lnTo>
                <a:lnTo>
                  <a:pt x="344" y="456850"/>
                </a:lnTo>
                <a:lnTo>
                  <a:pt x="0" y="464820"/>
                </a:lnTo>
                <a:lnTo>
                  <a:pt x="0" y="432514"/>
                </a:lnTo>
                <a:lnTo>
                  <a:pt x="2258" y="427037"/>
                </a:lnTo>
                <a:lnTo>
                  <a:pt x="5237" y="421781"/>
                </a:lnTo>
                <a:lnTo>
                  <a:pt x="18944" y="388911"/>
                </a:lnTo>
                <a:lnTo>
                  <a:pt x="27323" y="375633"/>
                </a:lnTo>
                <a:lnTo>
                  <a:pt x="34109" y="352688"/>
                </a:lnTo>
                <a:lnTo>
                  <a:pt x="57592" y="314901"/>
                </a:lnTo>
                <a:lnTo>
                  <a:pt x="62553" y="298924"/>
                </a:lnTo>
                <a:lnTo>
                  <a:pt x="81604" y="267216"/>
                </a:lnTo>
                <a:lnTo>
                  <a:pt x="83682" y="261849"/>
                </a:lnTo>
                <a:lnTo>
                  <a:pt x="95884" y="241163"/>
                </a:lnTo>
                <a:lnTo>
                  <a:pt x="98966" y="231852"/>
                </a:lnTo>
                <a:lnTo>
                  <a:pt x="124488" y="195902"/>
                </a:lnTo>
                <a:lnTo>
                  <a:pt x="127295" y="190643"/>
                </a:lnTo>
                <a:lnTo>
                  <a:pt x="129389" y="185484"/>
                </a:lnTo>
                <a:lnTo>
                  <a:pt x="134481" y="177819"/>
                </a:lnTo>
                <a:lnTo>
                  <a:pt x="137213" y="170185"/>
                </a:lnTo>
                <a:lnTo>
                  <a:pt x="164273" y="134463"/>
                </a:lnTo>
                <a:lnTo>
                  <a:pt x="167489" y="125166"/>
                </a:lnTo>
                <a:lnTo>
                  <a:pt x="174069" y="115898"/>
                </a:lnTo>
                <a:lnTo>
                  <a:pt x="175871" y="108532"/>
                </a:lnTo>
                <a:lnTo>
                  <a:pt x="196939" y="70921"/>
                </a:lnTo>
                <a:lnTo>
                  <a:pt x="198016" y="51618"/>
                </a:lnTo>
                <a:lnTo>
                  <a:pt x="198898" y="49652"/>
                </a:lnTo>
                <a:lnTo>
                  <a:pt x="200332" y="48342"/>
                </a:lnTo>
                <a:lnTo>
                  <a:pt x="202135" y="47468"/>
                </a:lnTo>
                <a:lnTo>
                  <a:pt x="203336" y="46039"/>
                </a:lnTo>
                <a:lnTo>
                  <a:pt x="204672" y="42193"/>
                </a:lnTo>
                <a:lnTo>
                  <a:pt x="205423" y="35267"/>
                </a:lnTo>
                <a:lnTo>
                  <a:pt x="206376" y="33671"/>
                </a:lnTo>
                <a:lnTo>
                  <a:pt x="207857" y="32608"/>
                </a:lnTo>
                <a:lnTo>
                  <a:pt x="209691" y="31898"/>
                </a:lnTo>
                <a:lnTo>
                  <a:pt x="210914" y="30579"/>
                </a:lnTo>
                <a:lnTo>
                  <a:pt x="212273" y="26855"/>
                </a:lnTo>
                <a:lnTo>
                  <a:pt x="213352" y="8803"/>
                </a:lnTo>
                <a:lnTo>
                  <a:pt x="214201" y="8408"/>
                </a:lnTo>
                <a:lnTo>
                  <a:pt x="217403" y="7971"/>
                </a:lnTo>
                <a:lnTo>
                  <a:pt x="218595" y="7007"/>
                </a:lnTo>
                <a:lnTo>
                  <a:pt x="220978" y="8"/>
                </a:lnTo>
                <a:lnTo>
                  <a:pt x="220980" y="0"/>
                </a:lnTo>
                <a:lnTo>
                  <a:pt x="225025" y="4045"/>
                </a:lnTo>
                <a:lnTo>
                  <a:pt x="229269" y="6031"/>
                </a:lnTo>
                <a:lnTo>
                  <a:pt x="234847" y="7306"/>
                </a:lnTo>
                <a:lnTo>
                  <a:pt x="235305" y="8257"/>
                </a:lnTo>
                <a:lnTo>
                  <a:pt x="236099" y="18199"/>
                </a:lnTo>
                <a:lnTo>
                  <a:pt x="236986" y="19752"/>
                </a:lnTo>
                <a:lnTo>
                  <a:pt x="238424" y="20788"/>
                </a:lnTo>
                <a:lnTo>
                  <a:pt x="240229" y="21479"/>
                </a:lnTo>
                <a:lnTo>
                  <a:pt x="241433" y="22786"/>
                </a:lnTo>
                <a:lnTo>
                  <a:pt x="244475" y="30540"/>
                </a:lnTo>
                <a:lnTo>
                  <a:pt x="255972" y="43408"/>
                </a:lnTo>
                <a:lnTo>
                  <a:pt x="260724" y="53385"/>
                </a:lnTo>
                <a:lnTo>
                  <a:pt x="271150" y="66046"/>
                </a:lnTo>
                <a:lnTo>
                  <a:pt x="275952" y="76201"/>
                </a:lnTo>
                <a:lnTo>
                  <a:pt x="279278" y="81281"/>
                </a:lnTo>
                <a:lnTo>
                  <a:pt x="281998" y="88900"/>
                </a:lnTo>
                <a:lnTo>
                  <a:pt x="286943" y="96520"/>
                </a:lnTo>
                <a:lnTo>
                  <a:pt x="289631" y="104140"/>
                </a:lnTo>
                <a:lnTo>
                  <a:pt x="310208" y="136689"/>
                </a:lnTo>
                <a:lnTo>
                  <a:pt x="312283" y="142031"/>
                </a:lnTo>
                <a:lnTo>
                  <a:pt x="325543" y="160008"/>
                </a:lnTo>
                <a:lnTo>
                  <a:pt x="327566" y="165094"/>
                </a:lnTo>
                <a:lnTo>
                  <a:pt x="348746" y="202225"/>
                </a:lnTo>
                <a:lnTo>
                  <a:pt x="356395" y="219752"/>
                </a:lnTo>
                <a:lnTo>
                  <a:pt x="358211" y="225514"/>
                </a:lnTo>
                <a:lnTo>
                  <a:pt x="363147" y="233518"/>
                </a:lnTo>
                <a:lnTo>
                  <a:pt x="365832" y="241252"/>
                </a:lnTo>
                <a:lnTo>
                  <a:pt x="370767" y="248906"/>
                </a:lnTo>
                <a:lnTo>
                  <a:pt x="372219" y="253994"/>
                </a:lnTo>
                <a:lnTo>
                  <a:pt x="373452" y="255689"/>
                </a:lnTo>
                <a:lnTo>
                  <a:pt x="375121" y="256819"/>
                </a:lnTo>
                <a:lnTo>
                  <a:pt x="377081" y="257573"/>
                </a:lnTo>
                <a:lnTo>
                  <a:pt x="378387" y="258922"/>
                </a:lnTo>
                <a:lnTo>
                  <a:pt x="382742" y="267170"/>
                </a:lnTo>
                <a:lnTo>
                  <a:pt x="386007" y="271989"/>
                </a:lnTo>
                <a:lnTo>
                  <a:pt x="387846" y="279462"/>
                </a:lnTo>
                <a:lnTo>
                  <a:pt x="388276" y="284507"/>
                </a:lnTo>
                <a:lnTo>
                  <a:pt x="390725" y="289572"/>
                </a:lnTo>
                <a:lnTo>
                  <a:pt x="408824" y="310586"/>
                </a:lnTo>
                <a:lnTo>
                  <a:pt x="411130" y="318628"/>
                </a:lnTo>
                <a:lnTo>
                  <a:pt x="416648" y="325844"/>
                </a:lnTo>
                <a:lnTo>
                  <a:pt x="419220" y="332955"/>
                </a:lnTo>
                <a:lnTo>
                  <a:pt x="439348" y="356369"/>
                </a:lnTo>
                <a:lnTo>
                  <a:pt x="441616" y="364356"/>
                </a:lnTo>
                <a:lnTo>
                  <a:pt x="448491" y="372198"/>
                </a:lnTo>
                <a:lnTo>
                  <a:pt x="449484" y="379837"/>
                </a:lnTo>
                <a:lnTo>
                  <a:pt x="450363" y="380225"/>
                </a:lnTo>
                <a:lnTo>
                  <a:pt x="453597" y="380656"/>
                </a:lnTo>
                <a:lnTo>
                  <a:pt x="454798" y="381617"/>
                </a:lnTo>
                <a:lnTo>
                  <a:pt x="456884" y="387531"/>
                </a:lnTo>
                <a:lnTo>
                  <a:pt x="457106" y="392342"/>
                </a:lnTo>
                <a:lnTo>
                  <a:pt x="457984" y="393642"/>
                </a:lnTo>
                <a:lnTo>
                  <a:pt x="464820" y="3962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100"/>
          <p:cNvGrpSpPr/>
          <p:nvPr/>
        </p:nvGrpSpPr>
        <p:grpSpPr>
          <a:xfrm>
            <a:off x="1074420" y="4686348"/>
            <a:ext cx="273820" cy="388573"/>
            <a:chOff x="1074420" y="4686348"/>
            <a:chExt cx="273820" cy="388573"/>
          </a:xfrm>
        </p:grpSpPr>
        <p:sp>
          <p:nvSpPr>
            <p:cNvPr id="98" name="SMARTInkShape-131"/>
            <p:cNvSpPr/>
            <p:nvPr/>
          </p:nvSpPr>
          <p:spPr>
            <a:xfrm>
              <a:off x="1120149" y="4686348"/>
              <a:ext cx="121873" cy="167594"/>
            </a:xfrm>
            <a:custGeom>
              <a:avLst/>
              <a:gdLst/>
              <a:ahLst/>
              <a:cxnLst/>
              <a:rect l="0" t="0" r="0" b="0"/>
              <a:pathLst>
                <a:path w="121873" h="167594">
                  <a:moveTo>
                    <a:pt x="60951" y="114252"/>
                  </a:moveTo>
                  <a:lnTo>
                    <a:pt x="53332" y="114252"/>
                  </a:lnTo>
                  <a:lnTo>
                    <a:pt x="53331" y="96340"/>
                  </a:lnTo>
                  <a:lnTo>
                    <a:pt x="55589" y="91334"/>
                  </a:lnTo>
                  <a:lnTo>
                    <a:pt x="57376" y="88813"/>
                  </a:lnTo>
                  <a:lnTo>
                    <a:pt x="62738" y="70116"/>
                  </a:lnTo>
                  <a:lnTo>
                    <a:pt x="74090" y="53431"/>
                  </a:lnTo>
                  <a:lnTo>
                    <a:pt x="76104" y="48273"/>
                  </a:lnTo>
                  <a:lnTo>
                    <a:pt x="83780" y="38091"/>
                  </a:lnTo>
                  <a:lnTo>
                    <a:pt x="83802" y="42109"/>
                  </a:lnTo>
                  <a:lnTo>
                    <a:pt x="73204" y="66571"/>
                  </a:lnTo>
                  <a:lnTo>
                    <a:pt x="53313" y="103279"/>
                  </a:lnTo>
                  <a:lnTo>
                    <a:pt x="26697" y="140327"/>
                  </a:lnTo>
                  <a:lnTo>
                    <a:pt x="8038" y="159542"/>
                  </a:lnTo>
                  <a:lnTo>
                    <a:pt x="7648" y="153374"/>
                  </a:lnTo>
                  <a:lnTo>
                    <a:pt x="18963" y="119070"/>
                  </a:lnTo>
                  <a:lnTo>
                    <a:pt x="29070" y="83996"/>
                  </a:lnTo>
                  <a:lnTo>
                    <a:pt x="44771" y="46792"/>
                  </a:lnTo>
                  <a:lnTo>
                    <a:pt x="45674" y="38442"/>
                  </a:lnTo>
                  <a:lnTo>
                    <a:pt x="44864" y="60160"/>
                  </a:lnTo>
                  <a:lnTo>
                    <a:pt x="34360" y="97354"/>
                  </a:lnTo>
                  <a:lnTo>
                    <a:pt x="24252" y="118939"/>
                  </a:lnTo>
                  <a:lnTo>
                    <a:pt x="101" y="144621"/>
                  </a:lnTo>
                  <a:lnTo>
                    <a:pt x="0" y="134117"/>
                  </a:lnTo>
                  <a:lnTo>
                    <a:pt x="4039" y="122771"/>
                  </a:lnTo>
                  <a:lnTo>
                    <a:pt x="22076" y="86232"/>
                  </a:lnTo>
                  <a:lnTo>
                    <a:pt x="30820" y="64408"/>
                  </a:lnTo>
                  <a:lnTo>
                    <a:pt x="51082" y="30994"/>
                  </a:lnTo>
                  <a:lnTo>
                    <a:pt x="52887" y="24428"/>
                  </a:lnTo>
                  <a:lnTo>
                    <a:pt x="53881" y="24736"/>
                  </a:lnTo>
                  <a:lnTo>
                    <a:pt x="59853" y="29515"/>
                  </a:lnTo>
                  <a:lnTo>
                    <a:pt x="60855" y="51563"/>
                  </a:lnTo>
                  <a:lnTo>
                    <a:pt x="58650" y="59015"/>
                  </a:lnTo>
                  <a:lnTo>
                    <a:pt x="48795" y="83836"/>
                  </a:lnTo>
                  <a:lnTo>
                    <a:pt x="35225" y="119582"/>
                  </a:lnTo>
                  <a:lnTo>
                    <a:pt x="30563" y="132771"/>
                  </a:lnTo>
                  <a:lnTo>
                    <a:pt x="28839" y="134218"/>
                  </a:lnTo>
                  <a:lnTo>
                    <a:pt x="26843" y="135183"/>
                  </a:lnTo>
                  <a:lnTo>
                    <a:pt x="25513" y="136672"/>
                  </a:lnTo>
                  <a:lnTo>
                    <a:pt x="22860" y="144700"/>
                  </a:lnTo>
                  <a:lnTo>
                    <a:pt x="23698" y="123126"/>
                  </a:lnTo>
                  <a:lnTo>
                    <a:pt x="33457" y="90554"/>
                  </a:lnTo>
                  <a:lnTo>
                    <a:pt x="41729" y="58721"/>
                  </a:lnTo>
                  <a:lnTo>
                    <a:pt x="45771" y="32539"/>
                  </a:lnTo>
                  <a:lnTo>
                    <a:pt x="47444" y="29297"/>
                  </a:lnTo>
                  <a:lnTo>
                    <a:pt x="50715" y="24847"/>
                  </a:lnTo>
                  <a:lnTo>
                    <a:pt x="53322" y="15230"/>
                  </a:lnTo>
                  <a:lnTo>
                    <a:pt x="53329" y="19248"/>
                  </a:lnTo>
                  <a:lnTo>
                    <a:pt x="46417" y="43362"/>
                  </a:lnTo>
                  <a:lnTo>
                    <a:pt x="41759" y="70402"/>
                  </a:lnTo>
                  <a:lnTo>
                    <a:pt x="32543" y="92559"/>
                  </a:lnTo>
                  <a:lnTo>
                    <a:pt x="30545" y="101223"/>
                  </a:lnTo>
                  <a:lnTo>
                    <a:pt x="24622" y="113686"/>
                  </a:lnTo>
                  <a:lnTo>
                    <a:pt x="22791" y="119080"/>
                  </a:lnTo>
                  <a:lnTo>
                    <a:pt x="19156" y="124301"/>
                  </a:lnTo>
                  <a:lnTo>
                    <a:pt x="14717" y="127185"/>
                  </a:lnTo>
                  <a:lnTo>
                    <a:pt x="7734" y="129453"/>
                  </a:lnTo>
                  <a:lnTo>
                    <a:pt x="8465" y="99104"/>
                  </a:lnTo>
                  <a:lnTo>
                    <a:pt x="23050" y="64393"/>
                  </a:lnTo>
                  <a:lnTo>
                    <a:pt x="38108" y="35430"/>
                  </a:lnTo>
                  <a:lnTo>
                    <a:pt x="45716" y="18931"/>
                  </a:lnTo>
                  <a:lnTo>
                    <a:pt x="50793" y="12621"/>
                  </a:lnTo>
                  <a:lnTo>
                    <a:pt x="59446" y="8237"/>
                  </a:lnTo>
                  <a:lnTo>
                    <a:pt x="62540" y="10125"/>
                  </a:lnTo>
                  <a:lnTo>
                    <a:pt x="67380" y="14191"/>
                  </a:lnTo>
                  <a:lnTo>
                    <a:pt x="72263" y="22986"/>
                  </a:lnTo>
                  <a:lnTo>
                    <a:pt x="75846" y="53506"/>
                  </a:lnTo>
                  <a:lnTo>
                    <a:pt x="76145" y="84804"/>
                  </a:lnTo>
                  <a:lnTo>
                    <a:pt x="76188" y="120006"/>
                  </a:lnTo>
                  <a:lnTo>
                    <a:pt x="77037" y="138938"/>
                  </a:lnTo>
                  <a:lnTo>
                    <a:pt x="83783" y="159829"/>
                  </a:lnTo>
                  <a:lnTo>
                    <a:pt x="82963" y="140883"/>
                  </a:lnTo>
                  <a:lnTo>
                    <a:pt x="77250" y="116619"/>
                  </a:lnTo>
                  <a:lnTo>
                    <a:pt x="76330" y="83080"/>
                  </a:lnTo>
                  <a:lnTo>
                    <a:pt x="76199" y="47558"/>
                  </a:lnTo>
                  <a:lnTo>
                    <a:pt x="76191" y="23020"/>
                  </a:lnTo>
                  <a:lnTo>
                    <a:pt x="80236" y="26919"/>
                  </a:lnTo>
                  <a:lnTo>
                    <a:pt x="82222" y="31128"/>
                  </a:lnTo>
                  <a:lnTo>
                    <a:pt x="90344" y="68966"/>
                  </a:lnTo>
                  <a:lnTo>
                    <a:pt x="98281" y="101726"/>
                  </a:lnTo>
                  <a:lnTo>
                    <a:pt x="99038" y="138035"/>
                  </a:lnTo>
                  <a:lnTo>
                    <a:pt x="99051" y="144616"/>
                  </a:lnTo>
                  <a:lnTo>
                    <a:pt x="95006" y="144697"/>
                  </a:lnTo>
                  <a:lnTo>
                    <a:pt x="93814" y="143015"/>
                  </a:lnTo>
                  <a:lnTo>
                    <a:pt x="85557" y="119582"/>
                  </a:lnTo>
                  <a:lnTo>
                    <a:pt x="80918" y="112952"/>
                  </a:lnTo>
                  <a:lnTo>
                    <a:pt x="72561" y="75369"/>
                  </a:lnTo>
                  <a:lnTo>
                    <a:pt x="55546" y="40007"/>
                  </a:lnTo>
                  <a:lnTo>
                    <a:pt x="53342" y="22954"/>
                  </a:lnTo>
                  <a:lnTo>
                    <a:pt x="57380" y="30944"/>
                  </a:lnTo>
                  <a:lnTo>
                    <a:pt x="59417" y="33314"/>
                  </a:lnTo>
                  <a:lnTo>
                    <a:pt x="66329" y="38342"/>
                  </a:lnTo>
                  <a:lnTo>
                    <a:pt x="86363" y="73822"/>
                  </a:lnTo>
                  <a:lnTo>
                    <a:pt x="104132" y="108338"/>
                  </a:lnTo>
                  <a:lnTo>
                    <a:pt x="120406" y="127855"/>
                  </a:lnTo>
                  <a:lnTo>
                    <a:pt x="121242" y="131022"/>
                  </a:lnTo>
                  <a:lnTo>
                    <a:pt x="121872" y="136756"/>
                  </a:lnTo>
                  <a:lnTo>
                    <a:pt x="108729" y="108479"/>
                  </a:lnTo>
                  <a:lnTo>
                    <a:pt x="103032" y="92792"/>
                  </a:lnTo>
                  <a:lnTo>
                    <a:pt x="83763" y="55781"/>
                  </a:lnTo>
                  <a:lnTo>
                    <a:pt x="61320" y="21592"/>
                  </a:lnTo>
                  <a:lnTo>
                    <a:pt x="55698" y="9468"/>
                  </a:lnTo>
                  <a:lnTo>
                    <a:pt x="53343" y="0"/>
                  </a:lnTo>
                  <a:lnTo>
                    <a:pt x="53332" y="10562"/>
                  </a:lnTo>
                  <a:lnTo>
                    <a:pt x="55589" y="15392"/>
                  </a:lnTo>
                  <a:lnTo>
                    <a:pt x="72543" y="42512"/>
                  </a:lnTo>
                  <a:lnTo>
                    <a:pt x="88199" y="78020"/>
                  </a:lnTo>
                  <a:lnTo>
                    <a:pt x="91320" y="87900"/>
                  </a:lnTo>
                  <a:lnTo>
                    <a:pt x="97273" y="98824"/>
                  </a:lnTo>
                  <a:lnTo>
                    <a:pt x="99020" y="106496"/>
                  </a:lnTo>
                  <a:lnTo>
                    <a:pt x="92962" y="99675"/>
                  </a:lnTo>
                  <a:lnTo>
                    <a:pt x="86899" y="88390"/>
                  </a:lnTo>
                  <a:lnTo>
                    <a:pt x="79905" y="72047"/>
                  </a:lnTo>
                  <a:lnTo>
                    <a:pt x="63980" y="45288"/>
                  </a:lnTo>
                  <a:lnTo>
                    <a:pt x="53427" y="34965"/>
                  </a:lnTo>
                  <a:lnTo>
                    <a:pt x="38224" y="7820"/>
                  </a:lnTo>
                  <a:lnTo>
                    <a:pt x="38117" y="3230"/>
                  </a:lnTo>
                  <a:lnTo>
                    <a:pt x="38095" y="6834"/>
                  </a:lnTo>
                  <a:lnTo>
                    <a:pt x="51272" y="42193"/>
                  </a:lnTo>
                  <a:lnTo>
                    <a:pt x="56969" y="63235"/>
                  </a:lnTo>
                  <a:lnTo>
                    <a:pt x="72489" y="97060"/>
                  </a:lnTo>
                  <a:lnTo>
                    <a:pt x="81787" y="129392"/>
                  </a:lnTo>
                  <a:lnTo>
                    <a:pt x="99051" y="167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32"/>
            <p:cNvSpPr/>
            <p:nvPr/>
          </p:nvSpPr>
          <p:spPr>
            <a:xfrm>
              <a:off x="1074420" y="4907441"/>
              <a:ext cx="273820" cy="167480"/>
            </a:xfrm>
            <a:custGeom>
              <a:avLst/>
              <a:gdLst/>
              <a:ahLst/>
              <a:cxnLst/>
              <a:rect l="0" t="0" r="0" b="0"/>
              <a:pathLst>
                <a:path w="273820" h="167480">
                  <a:moveTo>
                    <a:pt x="0" y="30318"/>
                  </a:moveTo>
                  <a:lnTo>
                    <a:pt x="0" y="26275"/>
                  </a:lnTo>
                  <a:lnTo>
                    <a:pt x="847" y="25082"/>
                  </a:lnTo>
                  <a:lnTo>
                    <a:pt x="2258" y="24288"/>
                  </a:lnTo>
                  <a:lnTo>
                    <a:pt x="10547" y="23170"/>
                  </a:lnTo>
                  <a:lnTo>
                    <a:pt x="26185" y="22727"/>
                  </a:lnTo>
                  <a:lnTo>
                    <a:pt x="46189" y="28788"/>
                  </a:lnTo>
                  <a:lnTo>
                    <a:pt x="77802" y="43954"/>
                  </a:lnTo>
                  <a:lnTo>
                    <a:pt x="110466" y="62292"/>
                  </a:lnTo>
                  <a:lnTo>
                    <a:pt x="142298" y="78529"/>
                  </a:lnTo>
                  <a:lnTo>
                    <a:pt x="166648" y="93025"/>
                  </a:lnTo>
                  <a:lnTo>
                    <a:pt x="180328" y="102521"/>
                  </a:lnTo>
                  <a:lnTo>
                    <a:pt x="200626" y="113820"/>
                  </a:lnTo>
                  <a:lnTo>
                    <a:pt x="230849" y="133445"/>
                  </a:lnTo>
                  <a:lnTo>
                    <a:pt x="241962" y="136531"/>
                  </a:lnTo>
                  <a:lnTo>
                    <a:pt x="241741" y="136687"/>
                  </a:lnTo>
                  <a:lnTo>
                    <a:pt x="229924" y="136987"/>
                  </a:lnTo>
                  <a:lnTo>
                    <a:pt x="212305" y="130913"/>
                  </a:lnTo>
                  <a:lnTo>
                    <a:pt x="176415" y="105791"/>
                  </a:lnTo>
                  <a:lnTo>
                    <a:pt x="139768" y="77477"/>
                  </a:lnTo>
                  <a:lnTo>
                    <a:pt x="102247" y="53034"/>
                  </a:lnTo>
                  <a:lnTo>
                    <a:pt x="68860" y="30975"/>
                  </a:lnTo>
                  <a:lnTo>
                    <a:pt x="48315" y="16243"/>
                  </a:lnTo>
                  <a:lnTo>
                    <a:pt x="30652" y="0"/>
                  </a:lnTo>
                  <a:lnTo>
                    <a:pt x="42681" y="6801"/>
                  </a:lnTo>
                  <a:lnTo>
                    <a:pt x="66909" y="27164"/>
                  </a:lnTo>
                  <a:lnTo>
                    <a:pt x="101119" y="48202"/>
                  </a:lnTo>
                  <a:lnTo>
                    <a:pt x="137132" y="76565"/>
                  </a:lnTo>
                  <a:lnTo>
                    <a:pt x="157475" y="92418"/>
                  </a:lnTo>
                  <a:lnTo>
                    <a:pt x="190426" y="112366"/>
                  </a:lnTo>
                  <a:lnTo>
                    <a:pt x="196394" y="118431"/>
                  </a:lnTo>
                  <a:lnTo>
                    <a:pt x="208427" y="125759"/>
                  </a:lnTo>
                  <a:lnTo>
                    <a:pt x="220441" y="129238"/>
                  </a:lnTo>
                  <a:lnTo>
                    <a:pt x="203766" y="118760"/>
                  </a:lnTo>
                  <a:lnTo>
                    <a:pt x="167219" y="84025"/>
                  </a:lnTo>
                  <a:lnTo>
                    <a:pt x="129664" y="55086"/>
                  </a:lnTo>
                  <a:lnTo>
                    <a:pt x="96813" y="29817"/>
                  </a:lnTo>
                  <a:lnTo>
                    <a:pt x="59916" y="10341"/>
                  </a:lnTo>
                  <a:lnTo>
                    <a:pt x="55416" y="8741"/>
                  </a:lnTo>
                  <a:lnTo>
                    <a:pt x="50594" y="8028"/>
                  </a:lnTo>
                  <a:lnTo>
                    <a:pt x="48969" y="8686"/>
                  </a:lnTo>
                  <a:lnTo>
                    <a:pt x="47886" y="9969"/>
                  </a:lnTo>
                  <a:lnTo>
                    <a:pt x="47164" y="11673"/>
                  </a:lnTo>
                  <a:lnTo>
                    <a:pt x="47529" y="12808"/>
                  </a:lnTo>
                  <a:lnTo>
                    <a:pt x="48620" y="13565"/>
                  </a:lnTo>
                  <a:lnTo>
                    <a:pt x="50193" y="14069"/>
                  </a:lnTo>
                  <a:lnTo>
                    <a:pt x="86081" y="39812"/>
                  </a:lnTo>
                  <a:lnTo>
                    <a:pt x="122751" y="64966"/>
                  </a:lnTo>
                  <a:lnTo>
                    <a:pt x="146700" y="81723"/>
                  </a:lnTo>
                  <a:lnTo>
                    <a:pt x="165951" y="92962"/>
                  </a:lnTo>
                  <a:lnTo>
                    <a:pt x="195717" y="111932"/>
                  </a:lnTo>
                  <a:lnTo>
                    <a:pt x="231388" y="132527"/>
                  </a:lnTo>
                  <a:lnTo>
                    <a:pt x="245425" y="136116"/>
                  </a:lnTo>
                  <a:lnTo>
                    <a:pt x="257491" y="136922"/>
                  </a:lnTo>
                  <a:lnTo>
                    <a:pt x="257174" y="136101"/>
                  </a:lnTo>
                  <a:lnTo>
                    <a:pt x="234566" y="112524"/>
                  </a:lnTo>
                  <a:lnTo>
                    <a:pt x="201351" y="89880"/>
                  </a:lnTo>
                  <a:lnTo>
                    <a:pt x="167062" y="61868"/>
                  </a:lnTo>
                  <a:lnTo>
                    <a:pt x="138447" y="40960"/>
                  </a:lnTo>
                  <a:lnTo>
                    <a:pt x="135478" y="39954"/>
                  </a:lnTo>
                  <a:lnTo>
                    <a:pt x="133499" y="38435"/>
                  </a:lnTo>
                  <a:lnTo>
                    <a:pt x="130713" y="33947"/>
                  </a:lnTo>
                  <a:lnTo>
                    <a:pt x="130322" y="34431"/>
                  </a:lnTo>
                  <a:lnTo>
                    <a:pt x="130061" y="35600"/>
                  </a:lnTo>
                  <a:lnTo>
                    <a:pt x="132030" y="39157"/>
                  </a:lnTo>
                  <a:lnTo>
                    <a:pt x="136573" y="43560"/>
                  </a:lnTo>
                  <a:lnTo>
                    <a:pt x="173934" y="69120"/>
                  </a:lnTo>
                  <a:lnTo>
                    <a:pt x="210628" y="97783"/>
                  </a:lnTo>
                  <a:lnTo>
                    <a:pt x="246888" y="122145"/>
                  </a:lnTo>
                  <a:lnTo>
                    <a:pt x="265763" y="134457"/>
                  </a:lnTo>
                  <a:lnTo>
                    <a:pt x="272630" y="136496"/>
                  </a:lnTo>
                  <a:lnTo>
                    <a:pt x="273193" y="135817"/>
                  </a:lnTo>
                  <a:lnTo>
                    <a:pt x="273819" y="132805"/>
                  </a:lnTo>
                  <a:lnTo>
                    <a:pt x="271840" y="128644"/>
                  </a:lnTo>
                  <a:lnTo>
                    <a:pt x="246973" y="95186"/>
                  </a:lnTo>
                  <a:lnTo>
                    <a:pt x="211430" y="64173"/>
                  </a:lnTo>
                  <a:lnTo>
                    <a:pt x="177554" y="34735"/>
                  </a:lnTo>
                  <a:lnTo>
                    <a:pt x="168320" y="29369"/>
                  </a:lnTo>
                  <a:lnTo>
                    <a:pt x="161659" y="24017"/>
                  </a:lnTo>
                  <a:lnTo>
                    <a:pt x="161113" y="24424"/>
                  </a:lnTo>
                  <a:lnTo>
                    <a:pt x="160506" y="27134"/>
                  </a:lnTo>
                  <a:lnTo>
                    <a:pt x="168254" y="37466"/>
                  </a:lnTo>
                  <a:lnTo>
                    <a:pt x="193341" y="59499"/>
                  </a:lnTo>
                  <a:lnTo>
                    <a:pt x="228379" y="84802"/>
                  </a:lnTo>
                  <a:lnTo>
                    <a:pt x="265580" y="113749"/>
                  </a:lnTo>
                  <a:lnTo>
                    <a:pt x="270508" y="118163"/>
                  </a:lnTo>
                  <a:lnTo>
                    <a:pt x="268957" y="116491"/>
                  </a:lnTo>
                  <a:lnTo>
                    <a:pt x="267703" y="112927"/>
                  </a:lnTo>
                  <a:lnTo>
                    <a:pt x="267369" y="110791"/>
                  </a:lnTo>
                  <a:lnTo>
                    <a:pt x="262482" y="106160"/>
                  </a:lnTo>
                  <a:lnTo>
                    <a:pt x="228019" y="75361"/>
                  </a:lnTo>
                  <a:lnTo>
                    <a:pt x="204100" y="53788"/>
                  </a:lnTo>
                  <a:lnTo>
                    <a:pt x="196545" y="48370"/>
                  </a:lnTo>
                  <a:lnTo>
                    <a:pt x="190570" y="38075"/>
                  </a:lnTo>
                  <a:lnTo>
                    <a:pt x="197444" y="44049"/>
                  </a:lnTo>
                  <a:lnTo>
                    <a:pt x="234509" y="68437"/>
                  </a:lnTo>
                  <a:lnTo>
                    <a:pt x="240540" y="72661"/>
                  </a:lnTo>
                  <a:lnTo>
                    <a:pt x="251310" y="77630"/>
                  </a:lnTo>
                  <a:lnTo>
                    <a:pt x="257545" y="82468"/>
                  </a:lnTo>
                  <a:lnTo>
                    <a:pt x="258057" y="82018"/>
                  </a:lnTo>
                  <a:lnTo>
                    <a:pt x="258945" y="76994"/>
                  </a:lnTo>
                  <a:lnTo>
                    <a:pt x="259040" y="72277"/>
                  </a:lnTo>
                  <a:lnTo>
                    <a:pt x="258207" y="70990"/>
                  </a:lnTo>
                  <a:lnTo>
                    <a:pt x="256805" y="70133"/>
                  </a:lnTo>
                  <a:lnTo>
                    <a:pt x="250786" y="68927"/>
                  </a:lnTo>
                  <a:lnTo>
                    <a:pt x="248470" y="68758"/>
                  </a:lnTo>
                  <a:lnTo>
                    <a:pt x="246927" y="69491"/>
                  </a:lnTo>
                  <a:lnTo>
                    <a:pt x="245898" y="70827"/>
                  </a:lnTo>
                  <a:lnTo>
                    <a:pt x="243908" y="74570"/>
                  </a:lnTo>
                  <a:lnTo>
                    <a:pt x="240201" y="79055"/>
                  </a:lnTo>
                  <a:lnTo>
                    <a:pt x="237990" y="86128"/>
                  </a:lnTo>
                  <a:lnTo>
                    <a:pt x="236569" y="100421"/>
                  </a:lnTo>
                  <a:lnTo>
                    <a:pt x="243840" y="1674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SMARTInkShape-133"/>
          <p:cNvSpPr/>
          <p:nvPr/>
        </p:nvSpPr>
        <p:spPr>
          <a:xfrm>
            <a:off x="894908" y="4801054"/>
            <a:ext cx="586585" cy="327079"/>
          </a:xfrm>
          <a:custGeom>
            <a:avLst/>
            <a:gdLst/>
            <a:ahLst/>
            <a:cxnLst/>
            <a:rect l="0" t="0" r="0" b="0"/>
            <a:pathLst>
              <a:path w="586585" h="327079">
                <a:moveTo>
                  <a:pt x="232852" y="83366"/>
                </a:moveTo>
                <a:lnTo>
                  <a:pt x="222246" y="83366"/>
                </a:lnTo>
                <a:lnTo>
                  <a:pt x="217414" y="85623"/>
                </a:lnTo>
                <a:lnTo>
                  <a:pt x="211458" y="89927"/>
                </a:lnTo>
                <a:lnTo>
                  <a:pt x="174206" y="90959"/>
                </a:lnTo>
                <a:lnTo>
                  <a:pt x="139198" y="90982"/>
                </a:lnTo>
                <a:lnTo>
                  <a:pt x="103553" y="90987"/>
                </a:lnTo>
                <a:lnTo>
                  <a:pt x="66885" y="90987"/>
                </a:lnTo>
                <a:lnTo>
                  <a:pt x="33949" y="90987"/>
                </a:lnTo>
                <a:lnTo>
                  <a:pt x="0" y="90987"/>
                </a:lnTo>
                <a:lnTo>
                  <a:pt x="3525" y="90987"/>
                </a:lnTo>
                <a:lnTo>
                  <a:pt x="17122" y="85750"/>
                </a:lnTo>
                <a:lnTo>
                  <a:pt x="53663" y="83575"/>
                </a:lnTo>
                <a:lnTo>
                  <a:pt x="89303" y="81149"/>
                </a:lnTo>
                <a:lnTo>
                  <a:pt x="122477" y="75611"/>
                </a:lnTo>
                <a:lnTo>
                  <a:pt x="152450" y="68048"/>
                </a:lnTo>
                <a:lnTo>
                  <a:pt x="163944" y="62246"/>
                </a:lnTo>
                <a:lnTo>
                  <a:pt x="171427" y="60608"/>
                </a:lnTo>
                <a:lnTo>
                  <a:pt x="165290" y="60515"/>
                </a:lnTo>
                <a:lnTo>
                  <a:pt x="131423" y="73504"/>
                </a:lnTo>
                <a:lnTo>
                  <a:pt x="96397" y="87626"/>
                </a:lnTo>
                <a:lnTo>
                  <a:pt x="59912" y="97416"/>
                </a:lnTo>
                <a:lnTo>
                  <a:pt x="34774" y="98605"/>
                </a:lnTo>
                <a:lnTo>
                  <a:pt x="42835" y="94562"/>
                </a:lnTo>
                <a:lnTo>
                  <a:pt x="77118" y="87254"/>
                </a:lnTo>
                <a:lnTo>
                  <a:pt x="113754" y="75589"/>
                </a:lnTo>
                <a:lnTo>
                  <a:pt x="151788" y="66523"/>
                </a:lnTo>
                <a:lnTo>
                  <a:pt x="187046" y="60515"/>
                </a:lnTo>
                <a:lnTo>
                  <a:pt x="172801" y="66539"/>
                </a:lnTo>
                <a:lnTo>
                  <a:pt x="140215" y="73154"/>
                </a:lnTo>
                <a:lnTo>
                  <a:pt x="109072" y="74978"/>
                </a:lnTo>
                <a:lnTo>
                  <a:pt x="77576" y="75594"/>
                </a:lnTo>
                <a:lnTo>
                  <a:pt x="43289" y="79761"/>
                </a:lnTo>
                <a:lnTo>
                  <a:pt x="7105" y="83272"/>
                </a:lnTo>
                <a:lnTo>
                  <a:pt x="6154" y="84150"/>
                </a:lnTo>
                <a:lnTo>
                  <a:pt x="4326" y="90670"/>
                </a:lnTo>
                <a:lnTo>
                  <a:pt x="12364" y="94937"/>
                </a:lnTo>
                <a:lnTo>
                  <a:pt x="47194" y="98123"/>
                </a:lnTo>
                <a:lnTo>
                  <a:pt x="81879" y="102556"/>
                </a:lnTo>
                <a:lnTo>
                  <a:pt x="113142" y="105139"/>
                </a:lnTo>
                <a:lnTo>
                  <a:pt x="149908" y="112114"/>
                </a:lnTo>
                <a:lnTo>
                  <a:pt x="186759" y="113801"/>
                </a:lnTo>
                <a:lnTo>
                  <a:pt x="193173" y="113837"/>
                </a:lnTo>
                <a:lnTo>
                  <a:pt x="158886" y="113846"/>
                </a:lnTo>
                <a:lnTo>
                  <a:pt x="127491" y="113846"/>
                </a:lnTo>
                <a:lnTo>
                  <a:pt x="91437" y="113846"/>
                </a:lnTo>
                <a:lnTo>
                  <a:pt x="58589" y="113846"/>
                </a:lnTo>
                <a:lnTo>
                  <a:pt x="21586" y="113846"/>
                </a:lnTo>
                <a:lnTo>
                  <a:pt x="12441" y="113846"/>
                </a:lnTo>
                <a:lnTo>
                  <a:pt x="12041" y="117891"/>
                </a:lnTo>
                <a:lnTo>
                  <a:pt x="13678" y="119929"/>
                </a:lnTo>
                <a:lnTo>
                  <a:pt x="20012" y="124452"/>
                </a:lnTo>
                <a:lnTo>
                  <a:pt x="49528" y="130733"/>
                </a:lnTo>
                <a:lnTo>
                  <a:pt x="82434" y="135527"/>
                </a:lnTo>
                <a:lnTo>
                  <a:pt x="117407" y="141709"/>
                </a:lnTo>
                <a:lnTo>
                  <a:pt x="154860" y="143982"/>
                </a:lnTo>
                <a:lnTo>
                  <a:pt x="171333" y="144317"/>
                </a:lnTo>
                <a:lnTo>
                  <a:pt x="167681" y="144324"/>
                </a:lnTo>
                <a:lnTo>
                  <a:pt x="129870" y="136565"/>
                </a:lnTo>
                <a:lnTo>
                  <a:pt x="92771" y="130238"/>
                </a:lnTo>
                <a:lnTo>
                  <a:pt x="57207" y="126980"/>
                </a:lnTo>
                <a:lnTo>
                  <a:pt x="32002" y="121789"/>
                </a:lnTo>
                <a:lnTo>
                  <a:pt x="31219" y="122528"/>
                </a:lnTo>
                <a:lnTo>
                  <a:pt x="31543" y="123867"/>
                </a:lnTo>
                <a:lnTo>
                  <a:pt x="32606" y="125607"/>
                </a:lnTo>
                <a:lnTo>
                  <a:pt x="34161" y="126767"/>
                </a:lnTo>
                <a:lnTo>
                  <a:pt x="68923" y="137239"/>
                </a:lnTo>
                <a:lnTo>
                  <a:pt x="102540" y="146971"/>
                </a:lnTo>
                <a:lnTo>
                  <a:pt x="134034" y="154518"/>
                </a:lnTo>
                <a:lnTo>
                  <a:pt x="167738" y="163805"/>
                </a:lnTo>
                <a:lnTo>
                  <a:pt x="203117" y="166184"/>
                </a:lnTo>
                <a:lnTo>
                  <a:pt x="239096" y="167054"/>
                </a:lnTo>
                <a:lnTo>
                  <a:pt x="261725" y="167183"/>
                </a:lnTo>
                <a:lnTo>
                  <a:pt x="262261" y="166337"/>
                </a:lnTo>
                <a:lnTo>
                  <a:pt x="262856" y="163140"/>
                </a:lnTo>
                <a:lnTo>
                  <a:pt x="262168" y="161949"/>
                </a:lnTo>
                <a:lnTo>
                  <a:pt x="260862" y="161154"/>
                </a:lnTo>
                <a:lnTo>
                  <a:pt x="224195" y="149053"/>
                </a:lnTo>
                <a:lnTo>
                  <a:pt x="186996" y="136660"/>
                </a:lnTo>
                <a:lnTo>
                  <a:pt x="161974" y="131330"/>
                </a:lnTo>
                <a:lnTo>
                  <a:pt x="146317" y="129237"/>
                </a:lnTo>
                <a:lnTo>
                  <a:pt x="142142" y="127493"/>
                </a:lnTo>
                <a:lnTo>
                  <a:pt x="136656" y="124145"/>
                </a:lnTo>
                <a:lnTo>
                  <a:pt x="126631" y="121571"/>
                </a:lnTo>
                <a:lnTo>
                  <a:pt x="134398" y="117452"/>
                </a:lnTo>
                <a:lnTo>
                  <a:pt x="169871" y="114320"/>
                </a:lnTo>
                <a:lnTo>
                  <a:pt x="206289" y="113987"/>
                </a:lnTo>
                <a:lnTo>
                  <a:pt x="240222" y="113888"/>
                </a:lnTo>
                <a:lnTo>
                  <a:pt x="263258" y="111601"/>
                </a:lnTo>
                <a:lnTo>
                  <a:pt x="293797" y="107288"/>
                </a:lnTo>
                <a:lnTo>
                  <a:pt x="328679" y="100353"/>
                </a:lnTo>
                <a:lnTo>
                  <a:pt x="363137" y="88341"/>
                </a:lnTo>
                <a:lnTo>
                  <a:pt x="395848" y="82810"/>
                </a:lnTo>
                <a:lnTo>
                  <a:pt x="397396" y="81303"/>
                </a:lnTo>
                <a:lnTo>
                  <a:pt x="400311" y="76071"/>
                </a:lnTo>
                <a:lnTo>
                  <a:pt x="371100" y="75765"/>
                </a:lnTo>
                <a:lnTo>
                  <a:pt x="337879" y="76597"/>
                </a:lnTo>
                <a:lnTo>
                  <a:pt x="300353" y="81779"/>
                </a:lnTo>
                <a:lnTo>
                  <a:pt x="264624" y="87098"/>
                </a:lnTo>
                <a:lnTo>
                  <a:pt x="227024" y="90218"/>
                </a:lnTo>
                <a:lnTo>
                  <a:pt x="189242" y="93092"/>
                </a:lnTo>
                <a:lnTo>
                  <a:pt x="157069" y="97517"/>
                </a:lnTo>
                <a:lnTo>
                  <a:pt x="126896" y="100720"/>
                </a:lnTo>
                <a:lnTo>
                  <a:pt x="105305" y="105903"/>
                </a:lnTo>
                <a:lnTo>
                  <a:pt x="111993" y="102085"/>
                </a:lnTo>
                <a:lnTo>
                  <a:pt x="141040" y="96806"/>
                </a:lnTo>
                <a:lnTo>
                  <a:pt x="171782" y="90453"/>
                </a:lnTo>
                <a:lnTo>
                  <a:pt x="208465" y="80721"/>
                </a:lnTo>
                <a:lnTo>
                  <a:pt x="246254" y="75882"/>
                </a:lnTo>
                <a:lnTo>
                  <a:pt x="276240" y="69954"/>
                </a:lnTo>
                <a:lnTo>
                  <a:pt x="306574" y="63682"/>
                </a:lnTo>
                <a:lnTo>
                  <a:pt x="337010" y="59753"/>
                </a:lnTo>
                <a:lnTo>
                  <a:pt x="366631" y="50312"/>
                </a:lnTo>
                <a:lnTo>
                  <a:pt x="403902" y="45397"/>
                </a:lnTo>
                <a:lnTo>
                  <a:pt x="371372" y="45272"/>
                </a:lnTo>
                <a:lnTo>
                  <a:pt x="334349" y="51298"/>
                </a:lnTo>
                <a:lnTo>
                  <a:pt x="299056" y="58761"/>
                </a:lnTo>
                <a:lnTo>
                  <a:pt x="267896" y="65821"/>
                </a:lnTo>
                <a:lnTo>
                  <a:pt x="233753" y="75793"/>
                </a:lnTo>
                <a:lnTo>
                  <a:pt x="200108" y="83215"/>
                </a:lnTo>
                <a:lnTo>
                  <a:pt x="162536" y="90633"/>
                </a:lnTo>
                <a:lnTo>
                  <a:pt x="157169" y="90956"/>
                </a:lnTo>
                <a:lnTo>
                  <a:pt x="169768" y="90134"/>
                </a:lnTo>
                <a:lnTo>
                  <a:pt x="203096" y="80379"/>
                </a:lnTo>
                <a:lnTo>
                  <a:pt x="233537" y="73073"/>
                </a:lnTo>
                <a:lnTo>
                  <a:pt x="261277" y="65547"/>
                </a:lnTo>
                <a:lnTo>
                  <a:pt x="297719" y="57954"/>
                </a:lnTo>
                <a:lnTo>
                  <a:pt x="323771" y="55138"/>
                </a:lnTo>
                <a:lnTo>
                  <a:pt x="353207" y="51295"/>
                </a:lnTo>
                <a:lnTo>
                  <a:pt x="369548" y="47052"/>
                </a:lnTo>
                <a:lnTo>
                  <a:pt x="387574" y="45501"/>
                </a:lnTo>
                <a:lnTo>
                  <a:pt x="387647" y="45423"/>
                </a:lnTo>
                <a:lnTo>
                  <a:pt x="386848" y="45371"/>
                </a:lnTo>
                <a:lnTo>
                  <a:pt x="352421" y="57423"/>
                </a:lnTo>
                <a:lnTo>
                  <a:pt x="322843" y="60440"/>
                </a:lnTo>
                <a:lnTo>
                  <a:pt x="293732" y="64145"/>
                </a:lnTo>
                <a:lnTo>
                  <a:pt x="256159" y="66947"/>
                </a:lnTo>
                <a:lnTo>
                  <a:pt x="223577" y="71821"/>
                </a:lnTo>
                <a:lnTo>
                  <a:pt x="192474" y="74583"/>
                </a:lnTo>
                <a:lnTo>
                  <a:pt x="161810" y="75401"/>
                </a:lnTo>
                <a:lnTo>
                  <a:pt x="127191" y="75678"/>
                </a:lnTo>
                <a:lnTo>
                  <a:pt x="93636" y="75732"/>
                </a:lnTo>
                <a:lnTo>
                  <a:pt x="56270" y="75746"/>
                </a:lnTo>
                <a:lnTo>
                  <a:pt x="51838" y="75746"/>
                </a:lnTo>
                <a:lnTo>
                  <a:pt x="52063" y="74900"/>
                </a:lnTo>
                <a:lnTo>
                  <a:pt x="54570" y="71701"/>
                </a:lnTo>
                <a:lnTo>
                  <a:pt x="89145" y="57834"/>
                </a:lnTo>
                <a:lnTo>
                  <a:pt x="124847" y="48627"/>
                </a:lnTo>
                <a:lnTo>
                  <a:pt x="162254" y="43672"/>
                </a:lnTo>
                <a:lnTo>
                  <a:pt x="198399" y="38837"/>
                </a:lnTo>
                <a:lnTo>
                  <a:pt x="228100" y="33954"/>
                </a:lnTo>
                <a:lnTo>
                  <a:pt x="258349" y="31190"/>
                </a:lnTo>
                <a:lnTo>
                  <a:pt x="292828" y="30256"/>
                </a:lnTo>
                <a:lnTo>
                  <a:pt x="327737" y="30056"/>
                </a:lnTo>
                <a:lnTo>
                  <a:pt x="336037" y="30035"/>
                </a:lnTo>
                <a:lnTo>
                  <a:pt x="336356" y="30879"/>
                </a:lnTo>
                <a:lnTo>
                  <a:pt x="334451" y="34074"/>
                </a:lnTo>
                <a:lnTo>
                  <a:pt x="328525" y="36059"/>
                </a:lnTo>
                <a:lnTo>
                  <a:pt x="294746" y="38284"/>
                </a:lnTo>
                <a:lnTo>
                  <a:pt x="263516" y="43636"/>
                </a:lnTo>
                <a:lnTo>
                  <a:pt x="232888" y="48989"/>
                </a:lnTo>
                <a:lnTo>
                  <a:pt x="197989" y="52963"/>
                </a:lnTo>
                <a:lnTo>
                  <a:pt x="166260" y="58765"/>
                </a:lnTo>
                <a:lnTo>
                  <a:pt x="131137" y="61122"/>
                </a:lnTo>
                <a:lnTo>
                  <a:pt x="111820" y="67803"/>
                </a:lnTo>
                <a:lnTo>
                  <a:pt x="115240" y="72075"/>
                </a:lnTo>
                <a:lnTo>
                  <a:pt x="119338" y="74115"/>
                </a:lnTo>
                <a:lnTo>
                  <a:pt x="121616" y="74658"/>
                </a:lnTo>
                <a:lnTo>
                  <a:pt x="154954" y="69571"/>
                </a:lnTo>
                <a:lnTo>
                  <a:pt x="192911" y="64367"/>
                </a:lnTo>
                <a:lnTo>
                  <a:pt x="230105" y="60423"/>
                </a:lnTo>
                <a:lnTo>
                  <a:pt x="265047" y="54625"/>
                </a:lnTo>
                <a:lnTo>
                  <a:pt x="300266" y="49184"/>
                </a:lnTo>
                <a:lnTo>
                  <a:pt x="327991" y="46427"/>
                </a:lnTo>
                <a:lnTo>
                  <a:pt x="361701" y="41565"/>
                </a:lnTo>
                <a:lnTo>
                  <a:pt x="397157" y="33183"/>
                </a:lnTo>
                <a:lnTo>
                  <a:pt x="417164" y="30442"/>
                </a:lnTo>
                <a:lnTo>
                  <a:pt x="419227" y="31150"/>
                </a:lnTo>
                <a:lnTo>
                  <a:pt x="420602" y="32468"/>
                </a:lnTo>
                <a:lnTo>
                  <a:pt x="421519" y="34194"/>
                </a:lnTo>
                <a:lnTo>
                  <a:pt x="420436" y="35345"/>
                </a:lnTo>
                <a:lnTo>
                  <a:pt x="386373" y="51831"/>
                </a:lnTo>
                <a:lnTo>
                  <a:pt x="348973" y="66883"/>
                </a:lnTo>
                <a:lnTo>
                  <a:pt x="311379" y="81210"/>
                </a:lnTo>
                <a:lnTo>
                  <a:pt x="281519" y="88089"/>
                </a:lnTo>
                <a:lnTo>
                  <a:pt x="250367" y="96497"/>
                </a:lnTo>
                <a:lnTo>
                  <a:pt x="225763" y="106099"/>
                </a:lnTo>
                <a:lnTo>
                  <a:pt x="229435" y="106189"/>
                </a:lnTo>
                <a:lnTo>
                  <a:pt x="266407" y="93226"/>
                </a:lnTo>
                <a:lnTo>
                  <a:pt x="301837" y="80786"/>
                </a:lnTo>
                <a:lnTo>
                  <a:pt x="337229" y="69811"/>
                </a:lnTo>
                <a:lnTo>
                  <a:pt x="371815" y="54473"/>
                </a:lnTo>
                <a:lnTo>
                  <a:pt x="406963" y="43039"/>
                </a:lnTo>
                <a:lnTo>
                  <a:pt x="438365" y="27391"/>
                </a:lnTo>
                <a:lnTo>
                  <a:pt x="473543" y="15269"/>
                </a:lnTo>
                <a:lnTo>
                  <a:pt x="508620" y="4721"/>
                </a:lnTo>
                <a:lnTo>
                  <a:pt x="522854" y="228"/>
                </a:lnTo>
                <a:lnTo>
                  <a:pt x="525246" y="0"/>
                </a:lnTo>
                <a:lnTo>
                  <a:pt x="526842" y="696"/>
                </a:lnTo>
                <a:lnTo>
                  <a:pt x="527905" y="2006"/>
                </a:lnTo>
                <a:lnTo>
                  <a:pt x="528614" y="3726"/>
                </a:lnTo>
                <a:lnTo>
                  <a:pt x="528240" y="5719"/>
                </a:lnTo>
                <a:lnTo>
                  <a:pt x="525567" y="10192"/>
                </a:lnTo>
                <a:lnTo>
                  <a:pt x="495703" y="30758"/>
                </a:lnTo>
                <a:lnTo>
                  <a:pt x="459565" y="50286"/>
                </a:lnTo>
                <a:lnTo>
                  <a:pt x="427149" y="69487"/>
                </a:lnTo>
                <a:lnTo>
                  <a:pt x="390111" y="85468"/>
                </a:lnTo>
                <a:lnTo>
                  <a:pt x="355732" y="104101"/>
                </a:lnTo>
                <a:lnTo>
                  <a:pt x="336242" y="110959"/>
                </a:lnTo>
                <a:lnTo>
                  <a:pt x="320569" y="114122"/>
                </a:lnTo>
                <a:lnTo>
                  <a:pt x="309551" y="121130"/>
                </a:lnTo>
                <a:lnTo>
                  <a:pt x="321317" y="116163"/>
                </a:lnTo>
                <a:lnTo>
                  <a:pt x="330308" y="114875"/>
                </a:lnTo>
                <a:lnTo>
                  <a:pt x="361197" y="97492"/>
                </a:lnTo>
                <a:lnTo>
                  <a:pt x="392636" y="84149"/>
                </a:lnTo>
                <a:lnTo>
                  <a:pt x="407160" y="77788"/>
                </a:lnTo>
                <a:lnTo>
                  <a:pt x="434798" y="62164"/>
                </a:lnTo>
                <a:lnTo>
                  <a:pt x="470956" y="48025"/>
                </a:lnTo>
                <a:lnTo>
                  <a:pt x="502182" y="37689"/>
                </a:lnTo>
                <a:lnTo>
                  <a:pt x="539649" y="30699"/>
                </a:lnTo>
                <a:lnTo>
                  <a:pt x="544943" y="30065"/>
                </a:lnTo>
                <a:lnTo>
                  <a:pt x="509380" y="44680"/>
                </a:lnTo>
                <a:lnTo>
                  <a:pt x="475435" y="52958"/>
                </a:lnTo>
                <a:lnTo>
                  <a:pt x="442641" y="64573"/>
                </a:lnTo>
                <a:lnTo>
                  <a:pt x="405306" y="81410"/>
                </a:lnTo>
                <a:lnTo>
                  <a:pt x="373032" y="93140"/>
                </a:lnTo>
                <a:lnTo>
                  <a:pt x="343690" y="106046"/>
                </a:lnTo>
                <a:lnTo>
                  <a:pt x="342304" y="107800"/>
                </a:lnTo>
                <a:lnTo>
                  <a:pt x="340079" y="112652"/>
                </a:lnTo>
                <a:lnTo>
                  <a:pt x="347784" y="113492"/>
                </a:lnTo>
                <a:lnTo>
                  <a:pt x="378719" y="111541"/>
                </a:lnTo>
                <a:lnTo>
                  <a:pt x="415875" y="100843"/>
                </a:lnTo>
                <a:lnTo>
                  <a:pt x="453014" y="90926"/>
                </a:lnTo>
                <a:lnTo>
                  <a:pt x="487174" y="83349"/>
                </a:lnTo>
                <a:lnTo>
                  <a:pt x="504210" y="77431"/>
                </a:lnTo>
                <a:lnTo>
                  <a:pt x="524169" y="66274"/>
                </a:lnTo>
                <a:lnTo>
                  <a:pt x="560509" y="55776"/>
                </a:lnTo>
                <a:lnTo>
                  <a:pt x="567128" y="53267"/>
                </a:lnTo>
                <a:lnTo>
                  <a:pt x="567463" y="53986"/>
                </a:lnTo>
                <a:lnTo>
                  <a:pt x="567834" y="57044"/>
                </a:lnTo>
                <a:lnTo>
                  <a:pt x="561226" y="61226"/>
                </a:lnTo>
                <a:lnTo>
                  <a:pt x="524063" y="75810"/>
                </a:lnTo>
                <a:lnTo>
                  <a:pt x="491146" y="88454"/>
                </a:lnTo>
                <a:lnTo>
                  <a:pt x="459039" y="98608"/>
                </a:lnTo>
                <a:lnTo>
                  <a:pt x="424380" y="108766"/>
                </a:lnTo>
                <a:lnTo>
                  <a:pt x="393075" y="124163"/>
                </a:lnTo>
                <a:lnTo>
                  <a:pt x="360174" y="136235"/>
                </a:lnTo>
                <a:lnTo>
                  <a:pt x="322331" y="149647"/>
                </a:lnTo>
                <a:lnTo>
                  <a:pt x="318340" y="150924"/>
                </a:lnTo>
                <a:lnTo>
                  <a:pt x="310442" y="151812"/>
                </a:lnTo>
                <a:lnTo>
                  <a:pt x="317554" y="151907"/>
                </a:lnTo>
                <a:lnTo>
                  <a:pt x="351473" y="134775"/>
                </a:lnTo>
                <a:lnTo>
                  <a:pt x="382047" y="115515"/>
                </a:lnTo>
                <a:lnTo>
                  <a:pt x="404905" y="104462"/>
                </a:lnTo>
                <a:lnTo>
                  <a:pt x="418540" y="96130"/>
                </a:lnTo>
                <a:lnTo>
                  <a:pt x="452631" y="81623"/>
                </a:lnTo>
                <a:lnTo>
                  <a:pt x="484075" y="66747"/>
                </a:lnTo>
                <a:lnTo>
                  <a:pt x="516350" y="47008"/>
                </a:lnTo>
                <a:lnTo>
                  <a:pt x="551404" y="33642"/>
                </a:lnTo>
                <a:lnTo>
                  <a:pt x="560133" y="31634"/>
                </a:lnTo>
                <a:lnTo>
                  <a:pt x="562799" y="30251"/>
                </a:lnTo>
                <a:lnTo>
                  <a:pt x="564577" y="28483"/>
                </a:lnTo>
                <a:lnTo>
                  <a:pt x="565762" y="26458"/>
                </a:lnTo>
                <a:lnTo>
                  <a:pt x="566552" y="25954"/>
                </a:lnTo>
                <a:lnTo>
                  <a:pt x="567079" y="26464"/>
                </a:lnTo>
                <a:lnTo>
                  <a:pt x="567430" y="27651"/>
                </a:lnTo>
                <a:lnTo>
                  <a:pt x="565562" y="31228"/>
                </a:lnTo>
                <a:lnTo>
                  <a:pt x="563879" y="33368"/>
                </a:lnTo>
                <a:lnTo>
                  <a:pt x="553419" y="40424"/>
                </a:lnTo>
                <a:lnTo>
                  <a:pt x="516464" y="56476"/>
                </a:lnTo>
                <a:lnTo>
                  <a:pt x="482456" y="70977"/>
                </a:lnTo>
                <a:lnTo>
                  <a:pt x="447350" y="88790"/>
                </a:lnTo>
                <a:lnTo>
                  <a:pt x="410105" y="108637"/>
                </a:lnTo>
                <a:lnTo>
                  <a:pt x="381407" y="119191"/>
                </a:lnTo>
                <a:lnTo>
                  <a:pt x="370070" y="121454"/>
                </a:lnTo>
                <a:lnTo>
                  <a:pt x="405880" y="106813"/>
                </a:lnTo>
                <a:lnTo>
                  <a:pt x="439887" y="89139"/>
                </a:lnTo>
                <a:lnTo>
                  <a:pt x="476016" y="70580"/>
                </a:lnTo>
                <a:lnTo>
                  <a:pt x="508254" y="51504"/>
                </a:lnTo>
                <a:lnTo>
                  <a:pt x="545414" y="35541"/>
                </a:lnTo>
                <a:lnTo>
                  <a:pt x="567690" y="25001"/>
                </a:lnTo>
                <a:lnTo>
                  <a:pt x="586584" y="22558"/>
                </a:lnTo>
                <a:lnTo>
                  <a:pt x="585364" y="22473"/>
                </a:lnTo>
                <a:lnTo>
                  <a:pt x="569059" y="33740"/>
                </a:lnTo>
                <a:lnTo>
                  <a:pt x="532222" y="47254"/>
                </a:lnTo>
                <a:lnTo>
                  <a:pt x="499984" y="61934"/>
                </a:lnTo>
                <a:lnTo>
                  <a:pt x="468311" y="73833"/>
                </a:lnTo>
                <a:lnTo>
                  <a:pt x="439307" y="86844"/>
                </a:lnTo>
                <a:lnTo>
                  <a:pt x="405125" y="101424"/>
                </a:lnTo>
                <a:lnTo>
                  <a:pt x="369579" y="119263"/>
                </a:lnTo>
                <a:lnTo>
                  <a:pt x="332488" y="143869"/>
                </a:lnTo>
                <a:lnTo>
                  <a:pt x="346614" y="144286"/>
                </a:lnTo>
                <a:lnTo>
                  <a:pt x="384596" y="130001"/>
                </a:lnTo>
                <a:lnTo>
                  <a:pt x="415602" y="119107"/>
                </a:lnTo>
                <a:lnTo>
                  <a:pt x="447880" y="103564"/>
                </a:lnTo>
                <a:lnTo>
                  <a:pt x="478691" y="94243"/>
                </a:lnTo>
                <a:lnTo>
                  <a:pt x="514922" y="84433"/>
                </a:lnTo>
                <a:lnTo>
                  <a:pt x="521426" y="83507"/>
                </a:lnTo>
                <a:lnTo>
                  <a:pt x="485032" y="105327"/>
                </a:lnTo>
                <a:lnTo>
                  <a:pt x="452338" y="127044"/>
                </a:lnTo>
                <a:lnTo>
                  <a:pt x="432787" y="138358"/>
                </a:lnTo>
                <a:lnTo>
                  <a:pt x="409496" y="152436"/>
                </a:lnTo>
                <a:lnTo>
                  <a:pt x="371791" y="172363"/>
                </a:lnTo>
                <a:lnTo>
                  <a:pt x="335054" y="192148"/>
                </a:lnTo>
                <a:lnTo>
                  <a:pt x="297464" y="214348"/>
                </a:lnTo>
                <a:lnTo>
                  <a:pt x="276576" y="224029"/>
                </a:lnTo>
                <a:lnTo>
                  <a:pt x="275548" y="225402"/>
                </a:lnTo>
                <a:lnTo>
                  <a:pt x="275709" y="226317"/>
                </a:lnTo>
                <a:lnTo>
                  <a:pt x="276664" y="226926"/>
                </a:lnTo>
                <a:lnTo>
                  <a:pt x="278146" y="226487"/>
                </a:lnTo>
                <a:lnTo>
                  <a:pt x="313638" y="206869"/>
                </a:lnTo>
                <a:lnTo>
                  <a:pt x="350160" y="184506"/>
                </a:lnTo>
                <a:lnTo>
                  <a:pt x="386575" y="161007"/>
                </a:lnTo>
                <a:lnTo>
                  <a:pt x="421268" y="138819"/>
                </a:lnTo>
                <a:lnTo>
                  <a:pt x="445598" y="121949"/>
                </a:lnTo>
                <a:lnTo>
                  <a:pt x="409280" y="142953"/>
                </a:lnTo>
                <a:lnTo>
                  <a:pt x="379932" y="158260"/>
                </a:lnTo>
                <a:lnTo>
                  <a:pt x="343216" y="176743"/>
                </a:lnTo>
                <a:lnTo>
                  <a:pt x="313386" y="189425"/>
                </a:lnTo>
                <a:lnTo>
                  <a:pt x="291992" y="197482"/>
                </a:lnTo>
                <a:lnTo>
                  <a:pt x="265430" y="210632"/>
                </a:lnTo>
                <a:lnTo>
                  <a:pt x="255881" y="212867"/>
                </a:lnTo>
                <a:lnTo>
                  <a:pt x="289993" y="186919"/>
                </a:lnTo>
                <a:lnTo>
                  <a:pt x="325325" y="162854"/>
                </a:lnTo>
                <a:lnTo>
                  <a:pt x="361570" y="134855"/>
                </a:lnTo>
                <a:lnTo>
                  <a:pt x="375037" y="124963"/>
                </a:lnTo>
                <a:lnTo>
                  <a:pt x="407460" y="106682"/>
                </a:lnTo>
                <a:lnTo>
                  <a:pt x="378831" y="139546"/>
                </a:lnTo>
                <a:lnTo>
                  <a:pt x="348565" y="170665"/>
                </a:lnTo>
                <a:lnTo>
                  <a:pt x="337619" y="179738"/>
                </a:lnTo>
                <a:lnTo>
                  <a:pt x="307500" y="214115"/>
                </a:lnTo>
                <a:lnTo>
                  <a:pt x="278713" y="250836"/>
                </a:lnTo>
                <a:lnTo>
                  <a:pt x="278614" y="246911"/>
                </a:lnTo>
                <a:lnTo>
                  <a:pt x="282630" y="236340"/>
                </a:lnTo>
                <a:lnTo>
                  <a:pt x="289124" y="229530"/>
                </a:lnTo>
                <a:lnTo>
                  <a:pt x="293227" y="226529"/>
                </a:lnTo>
                <a:lnTo>
                  <a:pt x="317878" y="190764"/>
                </a:lnTo>
                <a:lnTo>
                  <a:pt x="340896" y="155386"/>
                </a:lnTo>
                <a:lnTo>
                  <a:pt x="346603" y="138736"/>
                </a:lnTo>
                <a:lnTo>
                  <a:pt x="345939" y="138060"/>
                </a:lnTo>
                <a:lnTo>
                  <a:pt x="342944" y="137308"/>
                </a:lnTo>
                <a:lnTo>
                  <a:pt x="336498" y="136885"/>
                </a:lnTo>
                <a:lnTo>
                  <a:pt x="304542" y="153889"/>
                </a:lnTo>
                <a:lnTo>
                  <a:pt x="272444" y="170613"/>
                </a:lnTo>
                <a:lnTo>
                  <a:pt x="237094" y="191198"/>
                </a:lnTo>
                <a:lnTo>
                  <a:pt x="201609" y="211132"/>
                </a:lnTo>
                <a:lnTo>
                  <a:pt x="186812" y="223199"/>
                </a:lnTo>
                <a:lnTo>
                  <a:pt x="176428" y="237989"/>
                </a:lnTo>
                <a:lnTo>
                  <a:pt x="175763" y="239788"/>
                </a:lnTo>
                <a:lnTo>
                  <a:pt x="176166" y="240987"/>
                </a:lnTo>
                <a:lnTo>
                  <a:pt x="178851" y="242912"/>
                </a:lnTo>
                <a:lnTo>
                  <a:pt x="191452" y="243246"/>
                </a:lnTo>
                <a:lnTo>
                  <a:pt x="199776" y="241066"/>
                </a:lnTo>
                <a:lnTo>
                  <a:pt x="231704" y="219653"/>
                </a:lnTo>
                <a:lnTo>
                  <a:pt x="263231" y="198258"/>
                </a:lnTo>
                <a:lnTo>
                  <a:pt x="283632" y="183578"/>
                </a:lnTo>
                <a:lnTo>
                  <a:pt x="318364" y="151018"/>
                </a:lnTo>
                <a:lnTo>
                  <a:pt x="327522" y="145462"/>
                </a:lnTo>
                <a:lnTo>
                  <a:pt x="331334" y="138027"/>
                </a:lnTo>
                <a:lnTo>
                  <a:pt x="331526" y="138434"/>
                </a:lnTo>
                <a:lnTo>
                  <a:pt x="331741" y="141142"/>
                </a:lnTo>
                <a:lnTo>
                  <a:pt x="327320" y="145169"/>
                </a:lnTo>
                <a:lnTo>
                  <a:pt x="294554" y="166201"/>
                </a:lnTo>
                <a:lnTo>
                  <a:pt x="258068" y="187992"/>
                </a:lnTo>
                <a:lnTo>
                  <a:pt x="238912" y="201573"/>
                </a:lnTo>
                <a:lnTo>
                  <a:pt x="202904" y="236956"/>
                </a:lnTo>
                <a:lnTo>
                  <a:pt x="189548" y="243739"/>
                </a:lnTo>
                <a:lnTo>
                  <a:pt x="183972" y="248623"/>
                </a:lnTo>
                <a:lnTo>
                  <a:pt x="179686" y="258186"/>
                </a:lnTo>
                <a:lnTo>
                  <a:pt x="211535" y="232624"/>
                </a:lnTo>
                <a:lnTo>
                  <a:pt x="243905" y="202490"/>
                </a:lnTo>
                <a:lnTo>
                  <a:pt x="281428" y="170862"/>
                </a:lnTo>
                <a:lnTo>
                  <a:pt x="317056" y="135161"/>
                </a:lnTo>
                <a:lnTo>
                  <a:pt x="331042" y="122268"/>
                </a:lnTo>
                <a:lnTo>
                  <a:pt x="301841" y="147489"/>
                </a:lnTo>
                <a:lnTo>
                  <a:pt x="270603" y="168123"/>
                </a:lnTo>
                <a:lnTo>
                  <a:pt x="234478" y="191089"/>
                </a:lnTo>
                <a:lnTo>
                  <a:pt x="215836" y="203338"/>
                </a:lnTo>
                <a:lnTo>
                  <a:pt x="180971" y="222966"/>
                </a:lnTo>
                <a:lnTo>
                  <a:pt x="147806" y="245824"/>
                </a:lnTo>
                <a:lnTo>
                  <a:pt x="144254" y="250960"/>
                </a:lnTo>
                <a:lnTo>
                  <a:pt x="141973" y="257111"/>
                </a:lnTo>
                <a:lnTo>
                  <a:pt x="142633" y="257616"/>
                </a:lnTo>
                <a:lnTo>
                  <a:pt x="145623" y="258177"/>
                </a:lnTo>
                <a:lnTo>
                  <a:pt x="149775" y="256169"/>
                </a:lnTo>
                <a:lnTo>
                  <a:pt x="184072" y="231280"/>
                </a:lnTo>
                <a:lnTo>
                  <a:pt x="219014" y="204400"/>
                </a:lnTo>
                <a:lnTo>
                  <a:pt x="256430" y="173153"/>
                </a:lnTo>
                <a:lnTo>
                  <a:pt x="291448" y="141273"/>
                </a:lnTo>
                <a:lnTo>
                  <a:pt x="294776" y="139751"/>
                </a:lnTo>
                <a:lnTo>
                  <a:pt x="296995" y="137889"/>
                </a:lnTo>
                <a:lnTo>
                  <a:pt x="300117" y="132918"/>
                </a:lnTo>
                <a:lnTo>
                  <a:pt x="300555" y="133333"/>
                </a:lnTo>
                <a:lnTo>
                  <a:pt x="300848" y="134458"/>
                </a:lnTo>
                <a:lnTo>
                  <a:pt x="300196" y="135207"/>
                </a:lnTo>
                <a:lnTo>
                  <a:pt x="266338" y="153814"/>
                </a:lnTo>
                <a:lnTo>
                  <a:pt x="232630" y="171444"/>
                </a:lnTo>
                <a:lnTo>
                  <a:pt x="195116" y="191733"/>
                </a:lnTo>
                <a:lnTo>
                  <a:pt x="170459" y="204583"/>
                </a:lnTo>
                <a:lnTo>
                  <a:pt x="144150" y="223873"/>
                </a:lnTo>
                <a:lnTo>
                  <a:pt x="134603" y="226880"/>
                </a:lnTo>
                <a:lnTo>
                  <a:pt x="131793" y="227301"/>
                </a:lnTo>
                <a:lnTo>
                  <a:pt x="129919" y="228430"/>
                </a:lnTo>
                <a:lnTo>
                  <a:pt x="128670" y="230028"/>
                </a:lnTo>
                <a:lnTo>
                  <a:pt x="127837" y="231941"/>
                </a:lnTo>
                <a:lnTo>
                  <a:pt x="128129" y="233216"/>
                </a:lnTo>
                <a:lnTo>
                  <a:pt x="129170" y="234065"/>
                </a:lnTo>
                <a:lnTo>
                  <a:pt x="130711" y="234633"/>
                </a:lnTo>
                <a:lnTo>
                  <a:pt x="132585" y="234164"/>
                </a:lnTo>
                <a:lnTo>
                  <a:pt x="167991" y="209255"/>
                </a:lnTo>
                <a:lnTo>
                  <a:pt x="190971" y="189826"/>
                </a:lnTo>
                <a:lnTo>
                  <a:pt x="218871" y="154473"/>
                </a:lnTo>
                <a:lnTo>
                  <a:pt x="245313" y="122134"/>
                </a:lnTo>
                <a:lnTo>
                  <a:pt x="247930" y="114331"/>
                </a:lnTo>
                <a:lnTo>
                  <a:pt x="227719" y="125972"/>
                </a:lnTo>
                <a:lnTo>
                  <a:pt x="224350" y="127010"/>
                </a:lnTo>
                <a:lnTo>
                  <a:pt x="186386" y="160721"/>
                </a:lnTo>
                <a:lnTo>
                  <a:pt x="149269" y="198300"/>
                </a:lnTo>
                <a:lnTo>
                  <a:pt x="138754" y="214034"/>
                </a:lnTo>
                <a:lnTo>
                  <a:pt x="135262" y="225282"/>
                </a:lnTo>
                <a:lnTo>
                  <a:pt x="133849" y="246627"/>
                </a:lnTo>
                <a:lnTo>
                  <a:pt x="135523" y="248086"/>
                </a:lnTo>
                <a:lnTo>
                  <a:pt x="145123" y="250141"/>
                </a:lnTo>
                <a:lnTo>
                  <a:pt x="150964" y="250621"/>
                </a:lnTo>
                <a:lnTo>
                  <a:pt x="156382" y="248577"/>
                </a:lnTo>
                <a:lnTo>
                  <a:pt x="193399" y="225564"/>
                </a:lnTo>
                <a:lnTo>
                  <a:pt x="217136" y="205732"/>
                </a:lnTo>
                <a:lnTo>
                  <a:pt x="181675" y="241223"/>
                </a:lnTo>
                <a:lnTo>
                  <a:pt x="148313" y="270539"/>
                </a:lnTo>
                <a:lnTo>
                  <a:pt x="119126" y="292849"/>
                </a:lnTo>
                <a:lnTo>
                  <a:pt x="109494" y="303470"/>
                </a:lnTo>
                <a:lnTo>
                  <a:pt x="93632" y="314893"/>
                </a:lnTo>
                <a:lnTo>
                  <a:pt x="90543" y="319758"/>
                </a:lnTo>
                <a:lnTo>
                  <a:pt x="88560" y="325735"/>
                </a:lnTo>
                <a:lnTo>
                  <a:pt x="89244" y="326225"/>
                </a:lnTo>
                <a:lnTo>
                  <a:pt x="98683" y="327013"/>
                </a:lnTo>
                <a:lnTo>
                  <a:pt x="102766" y="327078"/>
                </a:lnTo>
                <a:lnTo>
                  <a:pt x="109560" y="324890"/>
                </a:lnTo>
                <a:lnTo>
                  <a:pt x="142630" y="301216"/>
                </a:lnTo>
                <a:lnTo>
                  <a:pt x="178950" y="270414"/>
                </a:lnTo>
                <a:lnTo>
                  <a:pt x="199601" y="247479"/>
                </a:lnTo>
                <a:lnTo>
                  <a:pt x="211523" y="238767"/>
                </a:lnTo>
                <a:lnTo>
                  <a:pt x="216810" y="229712"/>
                </a:lnTo>
                <a:lnTo>
                  <a:pt x="214998" y="231099"/>
                </a:lnTo>
                <a:lnTo>
                  <a:pt x="206960" y="236642"/>
                </a:lnTo>
                <a:lnTo>
                  <a:pt x="169218" y="256967"/>
                </a:lnTo>
                <a:lnTo>
                  <a:pt x="135081" y="275351"/>
                </a:lnTo>
                <a:lnTo>
                  <a:pt x="97140" y="299238"/>
                </a:lnTo>
                <a:lnTo>
                  <a:pt x="88308" y="304214"/>
                </a:lnTo>
                <a:lnTo>
                  <a:pt x="88142" y="300261"/>
                </a:lnTo>
                <a:lnTo>
                  <a:pt x="89812" y="299083"/>
                </a:lnTo>
                <a:lnTo>
                  <a:pt x="100253" y="295731"/>
                </a:lnTo>
                <a:lnTo>
                  <a:pt x="114071" y="283919"/>
                </a:lnTo>
                <a:lnTo>
                  <a:pt x="143529" y="249155"/>
                </a:lnTo>
                <a:lnTo>
                  <a:pt x="163501" y="228924"/>
                </a:lnTo>
                <a:lnTo>
                  <a:pt x="157190" y="234383"/>
                </a:lnTo>
                <a:lnTo>
                  <a:pt x="146839" y="241188"/>
                </a:lnTo>
                <a:lnTo>
                  <a:pt x="113635" y="278739"/>
                </a:lnTo>
                <a:lnTo>
                  <a:pt x="106747" y="286505"/>
                </a:lnTo>
                <a:lnTo>
                  <a:pt x="103764" y="295213"/>
                </a:lnTo>
                <a:lnTo>
                  <a:pt x="103312" y="3043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Shape-134"/>
          <p:cNvSpPr/>
          <p:nvPr/>
        </p:nvSpPr>
        <p:spPr>
          <a:xfrm>
            <a:off x="839778" y="4709294"/>
            <a:ext cx="737199" cy="433822"/>
          </a:xfrm>
          <a:custGeom>
            <a:avLst/>
            <a:gdLst/>
            <a:ahLst/>
            <a:cxnLst/>
            <a:rect l="0" t="0" r="0" b="0"/>
            <a:pathLst>
              <a:path w="737199" h="433822">
                <a:moveTo>
                  <a:pt x="379422" y="83686"/>
                </a:moveTo>
                <a:lnTo>
                  <a:pt x="379422" y="73080"/>
                </a:lnTo>
                <a:lnTo>
                  <a:pt x="381680" y="68248"/>
                </a:lnTo>
                <a:lnTo>
                  <a:pt x="383467" y="65774"/>
                </a:lnTo>
                <a:lnTo>
                  <a:pt x="387711" y="63025"/>
                </a:lnTo>
                <a:lnTo>
                  <a:pt x="394593" y="61116"/>
                </a:lnTo>
                <a:lnTo>
                  <a:pt x="401933" y="60837"/>
                </a:lnTo>
                <a:lnTo>
                  <a:pt x="392861" y="72492"/>
                </a:lnTo>
                <a:lnTo>
                  <a:pt x="376777" y="100197"/>
                </a:lnTo>
                <a:lnTo>
                  <a:pt x="346945" y="136559"/>
                </a:lnTo>
                <a:lnTo>
                  <a:pt x="320231" y="173881"/>
                </a:lnTo>
                <a:lnTo>
                  <a:pt x="297346" y="203239"/>
                </a:lnTo>
                <a:lnTo>
                  <a:pt x="264803" y="240414"/>
                </a:lnTo>
                <a:lnTo>
                  <a:pt x="239628" y="274756"/>
                </a:lnTo>
                <a:lnTo>
                  <a:pt x="210631" y="311666"/>
                </a:lnTo>
                <a:lnTo>
                  <a:pt x="201957" y="323017"/>
                </a:lnTo>
                <a:lnTo>
                  <a:pt x="192314" y="341148"/>
                </a:lnTo>
                <a:lnTo>
                  <a:pt x="177143" y="355658"/>
                </a:lnTo>
                <a:lnTo>
                  <a:pt x="173722" y="365495"/>
                </a:lnTo>
                <a:lnTo>
                  <a:pt x="179773" y="358671"/>
                </a:lnTo>
                <a:lnTo>
                  <a:pt x="199122" y="324790"/>
                </a:lnTo>
                <a:lnTo>
                  <a:pt x="222948" y="288700"/>
                </a:lnTo>
                <a:lnTo>
                  <a:pt x="249272" y="251431"/>
                </a:lnTo>
                <a:lnTo>
                  <a:pt x="268585" y="214619"/>
                </a:lnTo>
                <a:lnTo>
                  <a:pt x="289138" y="179355"/>
                </a:lnTo>
                <a:lnTo>
                  <a:pt x="305645" y="146360"/>
                </a:lnTo>
                <a:lnTo>
                  <a:pt x="320652" y="110817"/>
                </a:lnTo>
                <a:lnTo>
                  <a:pt x="336211" y="76242"/>
                </a:lnTo>
                <a:lnTo>
                  <a:pt x="351479" y="41359"/>
                </a:lnTo>
                <a:lnTo>
                  <a:pt x="358150" y="23507"/>
                </a:lnTo>
                <a:lnTo>
                  <a:pt x="368625" y="10129"/>
                </a:lnTo>
                <a:lnTo>
                  <a:pt x="370390" y="4992"/>
                </a:lnTo>
                <a:lnTo>
                  <a:pt x="371707" y="3283"/>
                </a:lnTo>
                <a:lnTo>
                  <a:pt x="375429" y="1385"/>
                </a:lnTo>
                <a:lnTo>
                  <a:pt x="385632" y="0"/>
                </a:lnTo>
                <a:lnTo>
                  <a:pt x="390669" y="3950"/>
                </a:lnTo>
                <a:lnTo>
                  <a:pt x="392888" y="8173"/>
                </a:lnTo>
                <a:lnTo>
                  <a:pt x="393479" y="10483"/>
                </a:lnTo>
                <a:lnTo>
                  <a:pt x="407796" y="36395"/>
                </a:lnTo>
                <a:lnTo>
                  <a:pt x="420385" y="70306"/>
                </a:lnTo>
                <a:lnTo>
                  <a:pt x="429031" y="94729"/>
                </a:lnTo>
                <a:lnTo>
                  <a:pt x="442185" y="122462"/>
                </a:lnTo>
                <a:lnTo>
                  <a:pt x="451752" y="156201"/>
                </a:lnTo>
                <a:lnTo>
                  <a:pt x="467812" y="192264"/>
                </a:lnTo>
                <a:lnTo>
                  <a:pt x="482897" y="223478"/>
                </a:lnTo>
                <a:lnTo>
                  <a:pt x="501453" y="256282"/>
                </a:lnTo>
                <a:lnTo>
                  <a:pt x="523472" y="290907"/>
                </a:lnTo>
                <a:lnTo>
                  <a:pt x="534037" y="307864"/>
                </a:lnTo>
                <a:lnTo>
                  <a:pt x="559719" y="340950"/>
                </a:lnTo>
                <a:lnTo>
                  <a:pt x="583678" y="375205"/>
                </a:lnTo>
                <a:lnTo>
                  <a:pt x="615014" y="412813"/>
                </a:lnTo>
                <a:lnTo>
                  <a:pt x="620443" y="420464"/>
                </a:lnTo>
                <a:lnTo>
                  <a:pt x="627413" y="425619"/>
                </a:lnTo>
                <a:lnTo>
                  <a:pt x="630746" y="433821"/>
                </a:lnTo>
                <a:lnTo>
                  <a:pt x="630870" y="423566"/>
                </a:lnTo>
                <a:lnTo>
                  <a:pt x="630027" y="422033"/>
                </a:lnTo>
                <a:lnTo>
                  <a:pt x="628619" y="421010"/>
                </a:lnTo>
                <a:lnTo>
                  <a:pt x="624796" y="419029"/>
                </a:lnTo>
                <a:lnTo>
                  <a:pt x="604390" y="401659"/>
                </a:lnTo>
                <a:lnTo>
                  <a:pt x="568823" y="384426"/>
                </a:lnTo>
                <a:lnTo>
                  <a:pt x="535723" y="364391"/>
                </a:lnTo>
                <a:lnTo>
                  <a:pt x="503110" y="350557"/>
                </a:lnTo>
                <a:lnTo>
                  <a:pt x="469236" y="336215"/>
                </a:lnTo>
                <a:lnTo>
                  <a:pt x="431963" y="320382"/>
                </a:lnTo>
                <a:lnTo>
                  <a:pt x="394557" y="307268"/>
                </a:lnTo>
                <a:lnTo>
                  <a:pt x="356548" y="294514"/>
                </a:lnTo>
                <a:lnTo>
                  <a:pt x="318460" y="281807"/>
                </a:lnTo>
                <a:lnTo>
                  <a:pt x="280362" y="269106"/>
                </a:lnTo>
                <a:lnTo>
                  <a:pt x="242262" y="256406"/>
                </a:lnTo>
                <a:lnTo>
                  <a:pt x="209242" y="246247"/>
                </a:lnTo>
                <a:lnTo>
                  <a:pt x="173212" y="238626"/>
                </a:lnTo>
                <a:lnTo>
                  <a:pt x="136994" y="228465"/>
                </a:lnTo>
                <a:lnTo>
                  <a:pt x="105381" y="222351"/>
                </a:lnTo>
                <a:lnTo>
                  <a:pt x="70287" y="215060"/>
                </a:lnTo>
                <a:lnTo>
                  <a:pt x="35784" y="207018"/>
                </a:lnTo>
                <a:lnTo>
                  <a:pt x="25469" y="203976"/>
                </a:lnTo>
                <a:lnTo>
                  <a:pt x="14903" y="199761"/>
                </a:lnTo>
                <a:lnTo>
                  <a:pt x="3747" y="198337"/>
                </a:lnTo>
                <a:lnTo>
                  <a:pt x="1972" y="197373"/>
                </a:lnTo>
                <a:lnTo>
                  <a:pt x="789" y="195885"/>
                </a:lnTo>
                <a:lnTo>
                  <a:pt x="0" y="194045"/>
                </a:lnTo>
                <a:lnTo>
                  <a:pt x="320" y="192818"/>
                </a:lnTo>
                <a:lnTo>
                  <a:pt x="1381" y="192001"/>
                </a:lnTo>
                <a:lnTo>
                  <a:pt x="2935" y="191456"/>
                </a:lnTo>
                <a:lnTo>
                  <a:pt x="11512" y="185345"/>
                </a:lnTo>
                <a:lnTo>
                  <a:pt x="16375" y="183902"/>
                </a:lnTo>
                <a:lnTo>
                  <a:pt x="31633" y="182127"/>
                </a:lnTo>
                <a:lnTo>
                  <a:pt x="61183" y="170615"/>
                </a:lnTo>
                <a:lnTo>
                  <a:pt x="97719" y="163871"/>
                </a:lnTo>
                <a:lnTo>
                  <a:pt x="134939" y="154589"/>
                </a:lnTo>
                <a:lnTo>
                  <a:pt x="167377" y="147969"/>
                </a:lnTo>
                <a:lnTo>
                  <a:pt x="204502" y="141039"/>
                </a:lnTo>
                <a:lnTo>
                  <a:pt x="232012" y="136972"/>
                </a:lnTo>
                <a:lnTo>
                  <a:pt x="266318" y="132024"/>
                </a:lnTo>
                <a:lnTo>
                  <a:pt x="296239" y="129335"/>
                </a:lnTo>
                <a:lnTo>
                  <a:pt x="333609" y="123552"/>
                </a:lnTo>
                <a:lnTo>
                  <a:pt x="364437" y="116477"/>
                </a:lnTo>
                <a:lnTo>
                  <a:pt x="390542" y="111524"/>
                </a:lnTo>
                <a:lnTo>
                  <a:pt x="419077" y="108758"/>
                </a:lnTo>
                <a:lnTo>
                  <a:pt x="456929" y="104944"/>
                </a:lnTo>
                <a:lnTo>
                  <a:pt x="488747" y="100709"/>
                </a:lnTo>
                <a:lnTo>
                  <a:pt x="522728" y="97196"/>
                </a:lnTo>
                <a:lnTo>
                  <a:pt x="556460" y="92470"/>
                </a:lnTo>
                <a:lnTo>
                  <a:pt x="591501" y="89202"/>
                </a:lnTo>
                <a:lnTo>
                  <a:pt x="622882" y="85321"/>
                </a:lnTo>
                <a:lnTo>
                  <a:pt x="655737" y="84009"/>
                </a:lnTo>
                <a:lnTo>
                  <a:pt x="693620" y="77698"/>
                </a:lnTo>
                <a:lnTo>
                  <a:pt x="731346" y="76079"/>
                </a:lnTo>
                <a:lnTo>
                  <a:pt x="737198" y="76067"/>
                </a:lnTo>
                <a:lnTo>
                  <a:pt x="733409" y="76065"/>
                </a:lnTo>
                <a:lnTo>
                  <a:pt x="729225" y="78324"/>
                </a:lnTo>
                <a:lnTo>
                  <a:pt x="693387" y="104032"/>
                </a:lnTo>
                <a:lnTo>
                  <a:pt x="660562" y="120755"/>
                </a:lnTo>
                <a:lnTo>
                  <a:pt x="628693" y="143298"/>
                </a:lnTo>
                <a:lnTo>
                  <a:pt x="594752" y="165405"/>
                </a:lnTo>
                <a:lnTo>
                  <a:pt x="562405" y="186013"/>
                </a:lnTo>
                <a:lnTo>
                  <a:pt x="530665" y="210782"/>
                </a:lnTo>
                <a:lnTo>
                  <a:pt x="496723" y="235415"/>
                </a:lnTo>
                <a:lnTo>
                  <a:pt x="467441" y="252448"/>
                </a:lnTo>
                <a:lnTo>
                  <a:pt x="429546" y="271867"/>
                </a:lnTo>
                <a:lnTo>
                  <a:pt x="399922" y="286773"/>
                </a:lnTo>
                <a:lnTo>
                  <a:pt x="363214" y="305145"/>
                </a:lnTo>
                <a:lnTo>
                  <a:pt x="328965" y="324892"/>
                </a:lnTo>
                <a:lnTo>
                  <a:pt x="292574" y="344123"/>
                </a:lnTo>
                <a:lnTo>
                  <a:pt x="256177" y="367003"/>
                </a:lnTo>
                <a:lnTo>
                  <a:pt x="223149" y="385878"/>
                </a:lnTo>
                <a:lnTo>
                  <a:pt x="205555" y="393546"/>
                </a:lnTo>
                <a:lnTo>
                  <a:pt x="197519" y="400334"/>
                </a:lnTo>
                <a:lnTo>
                  <a:pt x="182749" y="405314"/>
                </a:lnTo>
                <a:lnTo>
                  <a:pt x="176865" y="408665"/>
                </a:lnTo>
                <a:lnTo>
                  <a:pt x="166066" y="411347"/>
                </a:lnTo>
                <a:lnTo>
                  <a:pt x="166064" y="411347"/>
                </a:lnTo>
                <a:lnTo>
                  <a:pt x="166062" y="411347"/>
                </a:lnTo>
                <a:lnTo>
                  <a:pt x="166062" y="4189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SMARTInkShape-Group103"/>
          <p:cNvGrpSpPr/>
          <p:nvPr/>
        </p:nvGrpSpPr>
        <p:grpSpPr>
          <a:xfrm>
            <a:off x="603258" y="2385089"/>
            <a:ext cx="813936" cy="335249"/>
            <a:chOff x="603258" y="2385089"/>
            <a:chExt cx="813936" cy="335249"/>
          </a:xfrm>
        </p:grpSpPr>
        <p:sp>
          <p:nvSpPr>
            <p:cNvPr id="103" name="SMARTInkShape-135"/>
            <p:cNvSpPr/>
            <p:nvPr/>
          </p:nvSpPr>
          <p:spPr>
            <a:xfrm>
              <a:off x="831001" y="2407920"/>
              <a:ext cx="243420" cy="259081"/>
            </a:xfrm>
            <a:custGeom>
              <a:avLst/>
              <a:gdLst/>
              <a:ahLst/>
              <a:cxnLst/>
              <a:rect l="0" t="0" r="0" b="0"/>
              <a:pathLst>
                <a:path w="243420" h="259081">
                  <a:moveTo>
                    <a:pt x="243419" y="0"/>
                  </a:moveTo>
                  <a:lnTo>
                    <a:pt x="236858" y="0"/>
                  </a:lnTo>
                  <a:lnTo>
                    <a:pt x="236505" y="847"/>
                  </a:lnTo>
                  <a:lnTo>
                    <a:pt x="233681" y="10547"/>
                  </a:lnTo>
                  <a:lnTo>
                    <a:pt x="231847" y="14651"/>
                  </a:lnTo>
                  <a:lnTo>
                    <a:pt x="229777" y="17388"/>
                  </a:lnTo>
                  <a:lnTo>
                    <a:pt x="222820" y="22932"/>
                  </a:lnTo>
                  <a:lnTo>
                    <a:pt x="194148" y="56720"/>
                  </a:lnTo>
                  <a:lnTo>
                    <a:pt x="156995" y="94037"/>
                  </a:lnTo>
                  <a:lnTo>
                    <a:pt x="119104" y="131935"/>
                  </a:lnTo>
                  <a:lnTo>
                    <a:pt x="87181" y="169889"/>
                  </a:lnTo>
                  <a:lnTo>
                    <a:pt x="49478" y="203011"/>
                  </a:lnTo>
                  <a:lnTo>
                    <a:pt x="27913" y="224164"/>
                  </a:lnTo>
                  <a:lnTo>
                    <a:pt x="19075" y="238104"/>
                  </a:lnTo>
                  <a:lnTo>
                    <a:pt x="13402" y="250829"/>
                  </a:lnTo>
                  <a:lnTo>
                    <a:pt x="11334" y="253579"/>
                  </a:lnTo>
                  <a:lnTo>
                    <a:pt x="6779" y="256635"/>
                  </a:lnTo>
                  <a:lnTo>
                    <a:pt x="0" y="258937"/>
                  </a:lnTo>
                  <a:lnTo>
                    <a:pt x="7199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36"/>
            <p:cNvSpPr/>
            <p:nvPr/>
          </p:nvSpPr>
          <p:spPr>
            <a:xfrm>
              <a:off x="603258" y="2385089"/>
              <a:ext cx="813936" cy="335249"/>
            </a:xfrm>
            <a:custGeom>
              <a:avLst/>
              <a:gdLst/>
              <a:ahLst/>
              <a:cxnLst/>
              <a:rect l="0" t="0" r="0" b="0"/>
              <a:pathLst>
                <a:path w="813936" h="335249">
                  <a:moveTo>
                    <a:pt x="425442" y="15211"/>
                  </a:moveTo>
                  <a:lnTo>
                    <a:pt x="432003" y="15211"/>
                  </a:lnTo>
                  <a:lnTo>
                    <a:pt x="443575" y="25817"/>
                  </a:lnTo>
                  <a:lnTo>
                    <a:pt x="454448" y="43166"/>
                  </a:lnTo>
                  <a:lnTo>
                    <a:pt x="467986" y="77605"/>
                  </a:lnTo>
                  <a:lnTo>
                    <a:pt x="481523" y="115396"/>
                  </a:lnTo>
                  <a:lnTo>
                    <a:pt x="495182" y="148028"/>
                  </a:lnTo>
                  <a:lnTo>
                    <a:pt x="501986" y="164066"/>
                  </a:lnTo>
                  <a:lnTo>
                    <a:pt x="521428" y="199118"/>
                  </a:lnTo>
                  <a:lnTo>
                    <a:pt x="534316" y="216740"/>
                  </a:lnTo>
                  <a:lnTo>
                    <a:pt x="539024" y="225006"/>
                  </a:lnTo>
                  <a:lnTo>
                    <a:pt x="565962" y="256882"/>
                  </a:lnTo>
                  <a:lnTo>
                    <a:pt x="571218" y="266028"/>
                  </a:lnTo>
                  <a:lnTo>
                    <a:pt x="585424" y="281871"/>
                  </a:lnTo>
                  <a:lnTo>
                    <a:pt x="581406" y="281899"/>
                  </a:lnTo>
                  <a:lnTo>
                    <a:pt x="577168" y="279648"/>
                  </a:lnTo>
                  <a:lnTo>
                    <a:pt x="563504" y="271304"/>
                  </a:lnTo>
                  <a:lnTo>
                    <a:pt x="527957" y="256472"/>
                  </a:lnTo>
                  <a:lnTo>
                    <a:pt x="493889" y="245497"/>
                  </a:lnTo>
                  <a:lnTo>
                    <a:pt x="461997" y="234339"/>
                  </a:lnTo>
                  <a:lnTo>
                    <a:pt x="425071" y="225285"/>
                  </a:lnTo>
                  <a:lnTo>
                    <a:pt x="393324" y="219264"/>
                  </a:lnTo>
                  <a:lnTo>
                    <a:pt x="364843" y="212831"/>
                  </a:lnTo>
                  <a:lnTo>
                    <a:pt x="328747" y="207821"/>
                  </a:lnTo>
                  <a:lnTo>
                    <a:pt x="298860" y="206336"/>
                  </a:lnTo>
                  <a:lnTo>
                    <a:pt x="266006" y="201789"/>
                  </a:lnTo>
                  <a:lnTo>
                    <a:pt x="229821" y="198821"/>
                  </a:lnTo>
                  <a:lnTo>
                    <a:pt x="202662" y="198307"/>
                  </a:lnTo>
                  <a:lnTo>
                    <a:pt x="166111" y="198155"/>
                  </a:lnTo>
                  <a:lnTo>
                    <a:pt x="135525" y="198110"/>
                  </a:lnTo>
                  <a:lnTo>
                    <a:pt x="98805" y="198097"/>
                  </a:lnTo>
                  <a:lnTo>
                    <a:pt x="64996" y="198092"/>
                  </a:lnTo>
                  <a:lnTo>
                    <a:pt x="30251" y="198091"/>
                  </a:lnTo>
                  <a:lnTo>
                    <a:pt x="0" y="198091"/>
                  </a:lnTo>
                  <a:lnTo>
                    <a:pt x="1548" y="195833"/>
                  </a:lnTo>
                  <a:lnTo>
                    <a:pt x="9440" y="187485"/>
                  </a:lnTo>
                  <a:lnTo>
                    <a:pt x="14210" y="184911"/>
                  </a:lnTo>
                  <a:lnTo>
                    <a:pt x="49575" y="170970"/>
                  </a:lnTo>
                  <a:lnTo>
                    <a:pt x="61963" y="167410"/>
                  </a:lnTo>
                  <a:lnTo>
                    <a:pt x="97386" y="153586"/>
                  </a:lnTo>
                  <a:lnTo>
                    <a:pt x="128991" y="145111"/>
                  </a:lnTo>
                  <a:lnTo>
                    <a:pt x="166976" y="134662"/>
                  </a:lnTo>
                  <a:lnTo>
                    <a:pt x="203078" y="124445"/>
                  </a:lnTo>
                  <a:lnTo>
                    <a:pt x="234669" y="114274"/>
                  </a:lnTo>
                  <a:lnTo>
                    <a:pt x="265368" y="104112"/>
                  </a:lnTo>
                  <a:lnTo>
                    <a:pt x="295891" y="99188"/>
                  </a:lnTo>
                  <a:lnTo>
                    <a:pt x="326380" y="90940"/>
                  </a:lnTo>
                  <a:lnTo>
                    <a:pt x="360907" y="81158"/>
                  </a:lnTo>
                  <a:lnTo>
                    <a:pt x="394256" y="71073"/>
                  </a:lnTo>
                  <a:lnTo>
                    <a:pt x="427560" y="63185"/>
                  </a:lnTo>
                  <a:lnTo>
                    <a:pt x="462455" y="57331"/>
                  </a:lnTo>
                  <a:lnTo>
                    <a:pt x="499891" y="48868"/>
                  </a:lnTo>
                  <a:lnTo>
                    <a:pt x="537640" y="44061"/>
                  </a:lnTo>
                  <a:lnTo>
                    <a:pt x="569807" y="39254"/>
                  </a:lnTo>
                  <a:lnTo>
                    <a:pt x="601467" y="32221"/>
                  </a:lnTo>
                  <a:lnTo>
                    <a:pt x="630468" y="25143"/>
                  </a:lnTo>
                  <a:lnTo>
                    <a:pt x="663802" y="18530"/>
                  </a:lnTo>
                  <a:lnTo>
                    <a:pt x="692212" y="15348"/>
                  </a:lnTo>
                  <a:lnTo>
                    <a:pt x="725841" y="10266"/>
                  </a:lnTo>
                  <a:lnTo>
                    <a:pt x="763459" y="8119"/>
                  </a:lnTo>
                  <a:lnTo>
                    <a:pt x="799909" y="1606"/>
                  </a:lnTo>
                  <a:lnTo>
                    <a:pt x="813635" y="0"/>
                  </a:lnTo>
                  <a:lnTo>
                    <a:pt x="813935" y="4025"/>
                  </a:lnTo>
                  <a:lnTo>
                    <a:pt x="813131" y="5213"/>
                  </a:lnTo>
                  <a:lnTo>
                    <a:pt x="811748" y="6006"/>
                  </a:lnTo>
                  <a:lnTo>
                    <a:pt x="809979" y="6534"/>
                  </a:lnTo>
                  <a:lnTo>
                    <a:pt x="787568" y="19680"/>
                  </a:lnTo>
                  <a:lnTo>
                    <a:pt x="751156" y="29485"/>
                  </a:lnTo>
                  <a:lnTo>
                    <a:pt x="716387" y="47267"/>
                  </a:lnTo>
                  <a:lnTo>
                    <a:pt x="679590" y="64284"/>
                  </a:lnTo>
                  <a:lnTo>
                    <a:pt x="643347" y="81694"/>
                  </a:lnTo>
                  <a:lnTo>
                    <a:pt x="611290" y="101627"/>
                  </a:lnTo>
                  <a:lnTo>
                    <a:pt x="579275" y="117857"/>
                  </a:lnTo>
                  <a:lnTo>
                    <a:pt x="546380" y="131854"/>
                  </a:lnTo>
                  <a:lnTo>
                    <a:pt x="512162" y="153835"/>
                  </a:lnTo>
                  <a:lnTo>
                    <a:pt x="474793" y="174101"/>
                  </a:lnTo>
                  <a:lnTo>
                    <a:pt x="446188" y="189988"/>
                  </a:lnTo>
                  <a:lnTo>
                    <a:pt x="416007" y="203954"/>
                  </a:lnTo>
                  <a:lnTo>
                    <a:pt x="379629" y="225319"/>
                  </a:lnTo>
                  <a:lnTo>
                    <a:pt x="357345" y="238308"/>
                  </a:lnTo>
                  <a:lnTo>
                    <a:pt x="346917" y="245599"/>
                  </a:lnTo>
                  <a:lnTo>
                    <a:pt x="331526" y="251396"/>
                  </a:lnTo>
                  <a:lnTo>
                    <a:pt x="293935" y="272415"/>
                  </a:lnTo>
                  <a:lnTo>
                    <a:pt x="263052" y="287188"/>
                  </a:lnTo>
                  <a:lnTo>
                    <a:pt x="226424" y="304128"/>
                  </a:lnTo>
                  <a:lnTo>
                    <a:pt x="194341" y="317386"/>
                  </a:lnTo>
                  <a:lnTo>
                    <a:pt x="156996" y="333743"/>
                  </a:lnTo>
                  <a:lnTo>
                    <a:pt x="151135" y="335248"/>
                  </a:lnTo>
                  <a:lnTo>
                    <a:pt x="155171" y="331205"/>
                  </a:lnTo>
                  <a:lnTo>
                    <a:pt x="159413" y="329220"/>
                  </a:lnTo>
                  <a:lnTo>
                    <a:pt x="164989" y="327945"/>
                  </a:lnTo>
                  <a:lnTo>
                    <a:pt x="172174" y="322456"/>
                  </a:lnTo>
                  <a:lnTo>
                    <a:pt x="189222" y="320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292" y="511175"/>
            <a:ext cx="7609373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People Use Tobacco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*Peer Pressure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*It’s Cool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*Fun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*Feel Grown up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*Curiosity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*Tempted by Family, Celebrities, and Media</a:t>
            </a:r>
          </a:p>
          <a:p>
            <a:endParaRPr lang="en-US" dirty="0"/>
          </a:p>
        </p:txBody>
      </p:sp>
      <p:pic>
        <p:nvPicPr>
          <p:cNvPr id="1026" name="Picture 2" descr="http://www.tobaccofreekids.org/content/ad_gallery/source/USMarlsunset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2054225" cy="122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_wBKmv8zMPwhpk15F5D71dIvYsHEDpz7gaP8DbffST_wV4VbQ:www.tvacres.com/images/marlboro_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00200"/>
            <a:ext cx="1799766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Reasons To Be Tobacco Free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*Nicotine is VERY </a:t>
            </a:r>
            <a:r>
              <a:rPr lang="en-US" u="sng" dirty="0" smtClean="0">
                <a:solidFill>
                  <a:srgbClr val="00B0F0"/>
                </a:solidFill>
              </a:rPr>
              <a:t>addictive.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*Tobacco is </a:t>
            </a:r>
            <a:r>
              <a:rPr lang="en-US" u="sng" dirty="0" smtClean="0">
                <a:solidFill>
                  <a:srgbClr val="00B0F0"/>
                </a:solidFill>
              </a:rPr>
              <a:t>deadly.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*You will </a:t>
            </a:r>
            <a:r>
              <a:rPr lang="en-US" u="sng" dirty="0" smtClean="0">
                <a:solidFill>
                  <a:srgbClr val="00B0F0"/>
                </a:solidFill>
              </a:rPr>
              <a:t>smell bad, teeth </a:t>
            </a:r>
            <a:r>
              <a:rPr lang="en-US" dirty="0" smtClean="0">
                <a:solidFill>
                  <a:srgbClr val="00B0F0"/>
                </a:solidFill>
              </a:rPr>
              <a:t>will be yellow.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*It is </a:t>
            </a:r>
            <a:r>
              <a:rPr lang="en-US" u="sng" dirty="0" smtClean="0">
                <a:solidFill>
                  <a:srgbClr val="00B0F0"/>
                </a:solidFill>
              </a:rPr>
              <a:t>expensive.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Average=$5.95 per pack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40% tax in Idaho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 the math…What can you buy with the money?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Quitting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70% smokers want to quit.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4-5</a:t>
            </a:r>
            <a:r>
              <a:rPr lang="en-US" sz="5400" dirty="0" smtClean="0">
                <a:solidFill>
                  <a:schemeClr val="bg1"/>
                </a:solidFill>
              </a:rPr>
              <a:t>% are successful. 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100 smokers, 70 want to quit, </a:t>
            </a:r>
            <a:r>
              <a:rPr lang="en-US" sz="5400" dirty="0" smtClean="0">
                <a:solidFill>
                  <a:schemeClr val="bg1"/>
                </a:solidFill>
              </a:rPr>
              <a:t>1 </a:t>
            </a:r>
            <a:r>
              <a:rPr lang="en-US" sz="5400" dirty="0" smtClean="0">
                <a:solidFill>
                  <a:schemeClr val="bg1"/>
                </a:solidFill>
              </a:rPr>
              <a:t>of the 70 will be able to quit.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Help to Quit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Support group and counseling, hypnosis.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NRT=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u="sng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icotine </a:t>
            </a:r>
            <a:r>
              <a:rPr lang="en-US" u="sng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eplacement 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herapy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200" i="1" u="sng" dirty="0" smtClean="0">
                <a:solidFill>
                  <a:schemeClr val="bg1"/>
                </a:solidFill>
              </a:rPr>
              <a:t>Non-prescription</a:t>
            </a:r>
            <a:r>
              <a:rPr lang="en-US" sz="3200" dirty="0" smtClean="0">
                <a:solidFill>
                  <a:schemeClr val="bg1"/>
                </a:solidFill>
              </a:rPr>
              <a:t>-Gum, patches, lozenges, vapes</a:t>
            </a:r>
          </a:p>
          <a:p>
            <a:pPr lvl="1"/>
            <a:r>
              <a:rPr lang="en-US" sz="3200" i="1" u="sng" dirty="0" smtClean="0">
                <a:solidFill>
                  <a:schemeClr val="bg1"/>
                </a:solidFill>
              </a:rPr>
              <a:t>Prescription</a:t>
            </a:r>
            <a:r>
              <a:rPr lang="en-US" sz="3200" dirty="0" smtClean="0">
                <a:solidFill>
                  <a:schemeClr val="bg1"/>
                </a:solidFill>
              </a:rPr>
              <a:t>-inhalers and nicotine nasal sprays.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Prescription medications </a:t>
            </a:r>
            <a:r>
              <a:rPr lang="en-US" dirty="0" smtClean="0">
                <a:solidFill>
                  <a:schemeClr val="bg1"/>
                </a:solidFill>
              </a:rPr>
              <a:t>block </a:t>
            </a:r>
            <a:r>
              <a:rPr lang="en-US" dirty="0" smtClean="0">
                <a:solidFill>
                  <a:schemeClr val="bg1"/>
                </a:solidFill>
              </a:rPr>
              <a:t>nicotine’s actions in the brain.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exercise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2" name="SMARTInkShape-Group145"/>
          <p:cNvGrpSpPr/>
          <p:nvPr/>
        </p:nvGrpSpPr>
        <p:grpSpPr>
          <a:xfrm>
            <a:off x="-45711" y="2346988"/>
            <a:ext cx="510529" cy="319687"/>
            <a:chOff x="-45711" y="2346988"/>
            <a:chExt cx="510529" cy="319687"/>
          </a:xfrm>
        </p:grpSpPr>
        <p:sp>
          <p:nvSpPr>
            <p:cNvPr id="40" name="SMARTInkShape-465"/>
            <p:cNvSpPr/>
            <p:nvPr/>
          </p:nvSpPr>
          <p:spPr>
            <a:xfrm>
              <a:off x="30480" y="2346988"/>
              <a:ext cx="198121" cy="312393"/>
            </a:xfrm>
            <a:custGeom>
              <a:avLst/>
              <a:gdLst/>
              <a:ahLst/>
              <a:cxnLst/>
              <a:rect l="0" t="0" r="0" b="0"/>
              <a:pathLst>
                <a:path w="198121" h="312393">
                  <a:moveTo>
                    <a:pt x="198120" y="7592"/>
                  </a:moveTo>
                  <a:lnTo>
                    <a:pt x="194075" y="7592"/>
                  </a:lnTo>
                  <a:lnTo>
                    <a:pt x="192883" y="6745"/>
                  </a:lnTo>
                  <a:lnTo>
                    <a:pt x="192089" y="5334"/>
                  </a:lnTo>
                  <a:lnTo>
                    <a:pt x="191559" y="3547"/>
                  </a:lnTo>
                  <a:lnTo>
                    <a:pt x="192053" y="2355"/>
                  </a:lnTo>
                  <a:lnTo>
                    <a:pt x="193229" y="1561"/>
                  </a:lnTo>
                  <a:lnTo>
                    <a:pt x="198035" y="0"/>
                  </a:lnTo>
                  <a:lnTo>
                    <a:pt x="194050" y="4026"/>
                  </a:lnTo>
                  <a:lnTo>
                    <a:pt x="192078" y="8265"/>
                  </a:lnTo>
                  <a:lnTo>
                    <a:pt x="191552" y="10580"/>
                  </a:lnTo>
                  <a:lnTo>
                    <a:pt x="186766" y="17885"/>
                  </a:lnTo>
                  <a:lnTo>
                    <a:pt x="157471" y="54794"/>
                  </a:lnTo>
                  <a:lnTo>
                    <a:pt x="144779" y="78959"/>
                  </a:lnTo>
                  <a:lnTo>
                    <a:pt x="138853" y="90957"/>
                  </a:lnTo>
                  <a:lnTo>
                    <a:pt x="123509" y="110074"/>
                  </a:lnTo>
                  <a:lnTo>
                    <a:pt x="100788" y="148157"/>
                  </a:lnTo>
                  <a:lnTo>
                    <a:pt x="75683" y="183820"/>
                  </a:lnTo>
                  <a:lnTo>
                    <a:pt x="47170" y="219082"/>
                  </a:lnTo>
                  <a:lnTo>
                    <a:pt x="25634" y="254011"/>
                  </a:lnTo>
                  <a:lnTo>
                    <a:pt x="10180" y="278372"/>
                  </a:lnTo>
                  <a:lnTo>
                    <a:pt x="5089" y="284008"/>
                  </a:lnTo>
                  <a:lnTo>
                    <a:pt x="2262" y="291592"/>
                  </a:lnTo>
                  <a:lnTo>
                    <a:pt x="0" y="3123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66"/>
            <p:cNvSpPr/>
            <p:nvPr/>
          </p:nvSpPr>
          <p:spPr>
            <a:xfrm>
              <a:off x="-45711" y="2346988"/>
              <a:ext cx="510529" cy="319687"/>
            </a:xfrm>
            <a:custGeom>
              <a:avLst/>
              <a:gdLst/>
              <a:ahLst/>
              <a:cxnLst/>
              <a:rect l="0" t="0" r="0" b="0"/>
              <a:pathLst>
                <a:path w="510529" h="319687">
                  <a:moveTo>
                    <a:pt x="274311" y="7592"/>
                  </a:moveTo>
                  <a:lnTo>
                    <a:pt x="274311" y="0"/>
                  </a:lnTo>
                  <a:lnTo>
                    <a:pt x="274311" y="37746"/>
                  </a:lnTo>
                  <a:lnTo>
                    <a:pt x="274311" y="74104"/>
                  </a:lnTo>
                  <a:lnTo>
                    <a:pt x="275158" y="93837"/>
                  </a:lnTo>
                  <a:lnTo>
                    <a:pt x="280342" y="108385"/>
                  </a:lnTo>
                  <a:lnTo>
                    <a:pt x="288399" y="144829"/>
                  </a:lnTo>
                  <a:lnTo>
                    <a:pt x="293255" y="158227"/>
                  </a:lnTo>
                  <a:lnTo>
                    <a:pt x="318008" y="196115"/>
                  </a:lnTo>
                  <a:lnTo>
                    <a:pt x="335301" y="232527"/>
                  </a:lnTo>
                  <a:lnTo>
                    <a:pt x="347128" y="253646"/>
                  </a:lnTo>
                  <a:lnTo>
                    <a:pt x="356297" y="276737"/>
                  </a:lnTo>
                  <a:lnTo>
                    <a:pt x="362574" y="286211"/>
                  </a:lnTo>
                  <a:lnTo>
                    <a:pt x="364810" y="294381"/>
                  </a:lnTo>
                  <a:lnTo>
                    <a:pt x="365333" y="299589"/>
                  </a:lnTo>
                  <a:lnTo>
                    <a:pt x="367823" y="304726"/>
                  </a:lnTo>
                  <a:lnTo>
                    <a:pt x="373046" y="311943"/>
                  </a:lnTo>
                  <a:lnTo>
                    <a:pt x="373363" y="319686"/>
                  </a:lnTo>
                  <a:lnTo>
                    <a:pt x="373369" y="315870"/>
                  </a:lnTo>
                  <a:lnTo>
                    <a:pt x="372523" y="314711"/>
                  </a:lnTo>
                  <a:lnTo>
                    <a:pt x="359504" y="305922"/>
                  </a:lnTo>
                  <a:lnTo>
                    <a:pt x="347765" y="296635"/>
                  </a:lnTo>
                  <a:lnTo>
                    <a:pt x="336715" y="291636"/>
                  </a:lnTo>
                  <a:lnTo>
                    <a:pt x="330833" y="289621"/>
                  </a:lnTo>
                  <a:lnTo>
                    <a:pt x="294976" y="268984"/>
                  </a:lnTo>
                  <a:lnTo>
                    <a:pt x="285326" y="262371"/>
                  </a:lnTo>
                  <a:lnTo>
                    <a:pt x="249483" y="246988"/>
                  </a:lnTo>
                  <a:lnTo>
                    <a:pt x="213051" y="237375"/>
                  </a:lnTo>
                  <a:lnTo>
                    <a:pt x="176658" y="224871"/>
                  </a:lnTo>
                  <a:lnTo>
                    <a:pt x="138602" y="209703"/>
                  </a:lnTo>
                  <a:lnTo>
                    <a:pt x="122437" y="203980"/>
                  </a:lnTo>
                  <a:lnTo>
                    <a:pt x="119721" y="202017"/>
                  </a:lnTo>
                  <a:lnTo>
                    <a:pt x="112189" y="199836"/>
                  </a:lnTo>
                  <a:lnTo>
                    <a:pt x="98428" y="196351"/>
                  </a:lnTo>
                  <a:lnTo>
                    <a:pt x="82653" y="191633"/>
                  </a:lnTo>
                  <a:lnTo>
                    <a:pt x="71384" y="189855"/>
                  </a:lnTo>
                  <a:lnTo>
                    <a:pt x="61005" y="184486"/>
                  </a:lnTo>
                  <a:lnTo>
                    <a:pt x="33719" y="182069"/>
                  </a:lnTo>
                  <a:lnTo>
                    <a:pt x="23070" y="175944"/>
                  </a:lnTo>
                  <a:lnTo>
                    <a:pt x="19279" y="175549"/>
                  </a:lnTo>
                  <a:lnTo>
                    <a:pt x="14773" y="173115"/>
                  </a:lnTo>
                  <a:lnTo>
                    <a:pt x="9026" y="168699"/>
                  </a:lnTo>
                  <a:lnTo>
                    <a:pt x="0" y="167613"/>
                  </a:lnTo>
                  <a:lnTo>
                    <a:pt x="4039" y="167612"/>
                  </a:lnTo>
                  <a:lnTo>
                    <a:pt x="8281" y="165354"/>
                  </a:lnTo>
                  <a:lnTo>
                    <a:pt x="13858" y="161051"/>
                  </a:lnTo>
                  <a:lnTo>
                    <a:pt x="49956" y="154774"/>
                  </a:lnTo>
                  <a:lnTo>
                    <a:pt x="87237" y="152512"/>
                  </a:lnTo>
                  <a:lnTo>
                    <a:pt x="121516" y="152390"/>
                  </a:lnTo>
                  <a:lnTo>
                    <a:pt x="157555" y="148329"/>
                  </a:lnTo>
                  <a:lnTo>
                    <a:pt x="194396" y="145459"/>
                  </a:lnTo>
                  <a:lnTo>
                    <a:pt x="224251" y="142634"/>
                  </a:lnTo>
                  <a:lnTo>
                    <a:pt x="256493" y="137856"/>
                  </a:lnTo>
                  <a:lnTo>
                    <a:pt x="291049" y="137275"/>
                  </a:lnTo>
                  <a:lnTo>
                    <a:pt x="322396" y="137160"/>
                  </a:lnTo>
                  <a:lnTo>
                    <a:pt x="351825" y="137138"/>
                  </a:lnTo>
                  <a:lnTo>
                    <a:pt x="387143" y="137132"/>
                  </a:lnTo>
                  <a:lnTo>
                    <a:pt x="419901" y="137132"/>
                  </a:lnTo>
                  <a:lnTo>
                    <a:pt x="452061" y="137132"/>
                  </a:lnTo>
                  <a:lnTo>
                    <a:pt x="489416" y="137132"/>
                  </a:lnTo>
                  <a:lnTo>
                    <a:pt x="510528" y="137132"/>
                  </a:lnTo>
                  <a:lnTo>
                    <a:pt x="506485" y="137132"/>
                  </a:lnTo>
                  <a:lnTo>
                    <a:pt x="502242" y="139390"/>
                  </a:lnTo>
                  <a:lnTo>
                    <a:pt x="488574" y="147738"/>
                  </a:lnTo>
                  <a:lnTo>
                    <a:pt x="478531" y="150999"/>
                  </a:lnTo>
                  <a:lnTo>
                    <a:pt x="441556" y="158897"/>
                  </a:lnTo>
                  <a:lnTo>
                    <a:pt x="435284" y="161763"/>
                  </a:lnTo>
                  <a:lnTo>
                    <a:pt x="420314" y="170502"/>
                  </a:lnTo>
                  <a:lnTo>
                    <a:pt x="386841" y="181039"/>
                  </a:lnTo>
                  <a:lnTo>
                    <a:pt x="355398" y="198135"/>
                  </a:lnTo>
                  <a:lnTo>
                    <a:pt x="338977" y="205725"/>
                  </a:lnTo>
                  <a:lnTo>
                    <a:pt x="315282" y="218414"/>
                  </a:lnTo>
                  <a:lnTo>
                    <a:pt x="277528" y="233652"/>
                  </a:lnTo>
                  <a:lnTo>
                    <a:pt x="252839" y="241554"/>
                  </a:lnTo>
                  <a:lnTo>
                    <a:pt x="241061" y="244502"/>
                  </a:lnTo>
                  <a:lnTo>
                    <a:pt x="205366" y="260847"/>
                  </a:lnTo>
                  <a:lnTo>
                    <a:pt x="170585" y="270206"/>
                  </a:lnTo>
                  <a:lnTo>
                    <a:pt x="141052" y="282043"/>
                  </a:lnTo>
                  <a:lnTo>
                    <a:pt x="123716" y="292098"/>
                  </a:lnTo>
                  <a:lnTo>
                    <a:pt x="86636" y="303978"/>
                  </a:lnTo>
                  <a:lnTo>
                    <a:pt x="76191" y="304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MARTInkShape-467"/>
          <p:cNvSpPr/>
          <p:nvPr/>
        </p:nvSpPr>
        <p:spPr>
          <a:xfrm>
            <a:off x="800113" y="2202181"/>
            <a:ext cx="6560808" cy="617220"/>
          </a:xfrm>
          <a:custGeom>
            <a:avLst/>
            <a:gdLst/>
            <a:ahLst/>
            <a:cxnLst/>
            <a:rect l="0" t="0" r="0" b="0"/>
            <a:pathLst>
              <a:path w="6560808" h="617220">
                <a:moveTo>
                  <a:pt x="76187" y="556259"/>
                </a:moveTo>
                <a:lnTo>
                  <a:pt x="90360" y="556259"/>
                </a:lnTo>
                <a:lnTo>
                  <a:pt x="98705" y="563565"/>
                </a:lnTo>
                <a:lnTo>
                  <a:pt x="134818" y="563879"/>
                </a:lnTo>
                <a:lnTo>
                  <a:pt x="172707" y="563879"/>
                </a:lnTo>
                <a:lnTo>
                  <a:pt x="207985" y="563879"/>
                </a:lnTo>
                <a:lnTo>
                  <a:pt x="242699" y="563879"/>
                </a:lnTo>
                <a:lnTo>
                  <a:pt x="249817" y="566137"/>
                </a:lnTo>
                <a:lnTo>
                  <a:pt x="255803" y="569116"/>
                </a:lnTo>
                <a:lnTo>
                  <a:pt x="268802" y="571028"/>
                </a:lnTo>
                <a:lnTo>
                  <a:pt x="304173" y="571487"/>
                </a:lnTo>
                <a:lnTo>
                  <a:pt x="341528" y="571499"/>
                </a:lnTo>
                <a:lnTo>
                  <a:pt x="379537" y="571499"/>
                </a:lnTo>
                <a:lnTo>
                  <a:pt x="416872" y="578648"/>
                </a:lnTo>
                <a:lnTo>
                  <a:pt x="453995" y="579101"/>
                </a:lnTo>
                <a:lnTo>
                  <a:pt x="490035" y="579118"/>
                </a:lnTo>
                <a:lnTo>
                  <a:pt x="523979" y="579119"/>
                </a:lnTo>
                <a:lnTo>
                  <a:pt x="560334" y="585680"/>
                </a:lnTo>
                <a:lnTo>
                  <a:pt x="597676" y="586677"/>
                </a:lnTo>
                <a:lnTo>
                  <a:pt x="634276" y="586733"/>
                </a:lnTo>
                <a:lnTo>
                  <a:pt x="666251" y="586739"/>
                </a:lnTo>
                <a:lnTo>
                  <a:pt x="703702" y="586739"/>
                </a:lnTo>
                <a:lnTo>
                  <a:pt x="741745" y="586739"/>
                </a:lnTo>
                <a:lnTo>
                  <a:pt x="779840" y="586739"/>
                </a:lnTo>
                <a:lnTo>
                  <a:pt x="817940" y="586739"/>
                </a:lnTo>
                <a:lnTo>
                  <a:pt x="856040" y="586739"/>
                </a:lnTo>
                <a:lnTo>
                  <a:pt x="894140" y="586739"/>
                </a:lnTo>
                <a:lnTo>
                  <a:pt x="932240" y="586739"/>
                </a:lnTo>
                <a:lnTo>
                  <a:pt x="970340" y="586739"/>
                </a:lnTo>
                <a:lnTo>
                  <a:pt x="1008440" y="586739"/>
                </a:lnTo>
                <a:lnTo>
                  <a:pt x="1045693" y="586739"/>
                </a:lnTo>
                <a:lnTo>
                  <a:pt x="1082116" y="586739"/>
                </a:lnTo>
                <a:lnTo>
                  <a:pt x="1120069" y="586739"/>
                </a:lnTo>
                <a:lnTo>
                  <a:pt x="1158156" y="586739"/>
                </a:lnTo>
                <a:lnTo>
                  <a:pt x="1196255" y="587586"/>
                </a:lnTo>
                <a:lnTo>
                  <a:pt x="1227968" y="593300"/>
                </a:lnTo>
                <a:lnTo>
                  <a:pt x="1259029" y="590446"/>
                </a:lnTo>
                <a:lnTo>
                  <a:pt x="1295616" y="593844"/>
                </a:lnTo>
                <a:lnTo>
                  <a:pt x="1329472" y="594291"/>
                </a:lnTo>
                <a:lnTo>
                  <a:pt x="1364442" y="594350"/>
                </a:lnTo>
                <a:lnTo>
                  <a:pt x="1396893" y="594358"/>
                </a:lnTo>
                <a:lnTo>
                  <a:pt x="1428824" y="594359"/>
                </a:lnTo>
                <a:lnTo>
                  <a:pt x="1463540" y="594359"/>
                </a:lnTo>
                <a:lnTo>
                  <a:pt x="1496804" y="594359"/>
                </a:lnTo>
                <a:lnTo>
                  <a:pt x="1534445" y="594359"/>
                </a:lnTo>
                <a:lnTo>
                  <a:pt x="1561801" y="595206"/>
                </a:lnTo>
                <a:lnTo>
                  <a:pt x="1593700" y="600920"/>
                </a:lnTo>
                <a:lnTo>
                  <a:pt x="1628558" y="601839"/>
                </a:lnTo>
                <a:lnTo>
                  <a:pt x="1661873" y="601960"/>
                </a:lnTo>
                <a:lnTo>
                  <a:pt x="1699342" y="601976"/>
                </a:lnTo>
                <a:lnTo>
                  <a:pt x="1731328" y="601979"/>
                </a:lnTo>
                <a:lnTo>
                  <a:pt x="1767191" y="601979"/>
                </a:lnTo>
                <a:lnTo>
                  <a:pt x="1799394" y="601979"/>
                </a:lnTo>
                <a:lnTo>
                  <a:pt x="1834293" y="601979"/>
                </a:lnTo>
                <a:lnTo>
                  <a:pt x="1867612" y="601979"/>
                </a:lnTo>
                <a:lnTo>
                  <a:pt x="1905082" y="601979"/>
                </a:lnTo>
                <a:lnTo>
                  <a:pt x="1937068" y="595948"/>
                </a:lnTo>
                <a:lnTo>
                  <a:pt x="1973778" y="595415"/>
                </a:lnTo>
                <a:lnTo>
                  <a:pt x="2011695" y="600947"/>
                </a:lnTo>
                <a:lnTo>
                  <a:pt x="2036916" y="600929"/>
                </a:lnTo>
                <a:lnTo>
                  <a:pt x="2072941" y="595392"/>
                </a:lnTo>
                <a:lnTo>
                  <a:pt x="2108510" y="594495"/>
                </a:lnTo>
                <a:lnTo>
                  <a:pt x="2141918" y="594377"/>
                </a:lnTo>
                <a:lnTo>
                  <a:pt x="2179401" y="594361"/>
                </a:lnTo>
                <a:lnTo>
                  <a:pt x="2217420" y="594359"/>
                </a:lnTo>
                <a:lnTo>
                  <a:pt x="2255508" y="594359"/>
                </a:lnTo>
                <a:lnTo>
                  <a:pt x="2285988" y="592101"/>
                </a:lnTo>
                <a:lnTo>
                  <a:pt x="2324087" y="587445"/>
                </a:lnTo>
                <a:lnTo>
                  <a:pt x="2356825" y="586879"/>
                </a:lnTo>
                <a:lnTo>
                  <a:pt x="2391608" y="586767"/>
                </a:lnTo>
                <a:lnTo>
                  <a:pt x="2422938" y="586745"/>
                </a:lnTo>
                <a:lnTo>
                  <a:pt x="2455844" y="588998"/>
                </a:lnTo>
                <a:lnTo>
                  <a:pt x="2490660" y="593300"/>
                </a:lnTo>
                <a:lnTo>
                  <a:pt x="2522843" y="594150"/>
                </a:lnTo>
                <a:lnTo>
                  <a:pt x="2558677" y="594318"/>
                </a:lnTo>
                <a:lnTo>
                  <a:pt x="2590465" y="594351"/>
                </a:lnTo>
                <a:lnTo>
                  <a:pt x="2626440" y="594357"/>
                </a:lnTo>
                <a:lnTo>
                  <a:pt x="2658884" y="594359"/>
                </a:lnTo>
                <a:lnTo>
                  <a:pt x="2693797" y="594359"/>
                </a:lnTo>
                <a:lnTo>
                  <a:pt x="2727222" y="594359"/>
                </a:lnTo>
                <a:lnTo>
                  <a:pt x="2760542" y="594359"/>
                </a:lnTo>
                <a:lnTo>
                  <a:pt x="2795440" y="594359"/>
                </a:lnTo>
                <a:lnTo>
                  <a:pt x="2827639" y="594359"/>
                </a:lnTo>
                <a:lnTo>
                  <a:pt x="2863476" y="594359"/>
                </a:lnTo>
                <a:lnTo>
                  <a:pt x="2895265" y="594359"/>
                </a:lnTo>
                <a:lnTo>
                  <a:pt x="2931240" y="589122"/>
                </a:lnTo>
                <a:lnTo>
                  <a:pt x="2963684" y="587210"/>
                </a:lnTo>
                <a:lnTo>
                  <a:pt x="2994552" y="586832"/>
                </a:lnTo>
                <a:lnTo>
                  <a:pt x="3029498" y="586757"/>
                </a:lnTo>
                <a:lnTo>
                  <a:pt x="3058979" y="584485"/>
                </a:lnTo>
                <a:lnTo>
                  <a:pt x="3092868" y="580179"/>
                </a:lnTo>
                <a:lnTo>
                  <a:pt x="3129258" y="579328"/>
                </a:lnTo>
                <a:lnTo>
                  <a:pt x="3161783" y="576903"/>
                </a:lnTo>
                <a:lnTo>
                  <a:pt x="3192668" y="572566"/>
                </a:lnTo>
                <a:lnTo>
                  <a:pt x="3223227" y="571710"/>
                </a:lnTo>
                <a:lnTo>
                  <a:pt x="3253723" y="571541"/>
                </a:lnTo>
                <a:lnTo>
                  <a:pt x="3276586" y="569254"/>
                </a:lnTo>
                <a:lnTo>
                  <a:pt x="3307067" y="564941"/>
                </a:lnTo>
                <a:lnTo>
                  <a:pt x="3345167" y="564019"/>
                </a:lnTo>
                <a:lnTo>
                  <a:pt x="3379692" y="563907"/>
                </a:lnTo>
                <a:lnTo>
                  <a:pt x="3414865" y="563883"/>
                </a:lnTo>
                <a:lnTo>
                  <a:pt x="3451994" y="563880"/>
                </a:lnTo>
                <a:lnTo>
                  <a:pt x="3489966" y="563879"/>
                </a:lnTo>
                <a:lnTo>
                  <a:pt x="3528049" y="563879"/>
                </a:lnTo>
                <a:lnTo>
                  <a:pt x="3548651" y="561621"/>
                </a:lnTo>
                <a:lnTo>
                  <a:pt x="3554482" y="559834"/>
                </a:lnTo>
                <a:lnTo>
                  <a:pt x="3587330" y="562202"/>
                </a:lnTo>
                <a:lnTo>
                  <a:pt x="3622841" y="563659"/>
                </a:lnTo>
                <a:lnTo>
                  <a:pt x="3658028" y="563850"/>
                </a:lnTo>
                <a:lnTo>
                  <a:pt x="3695745" y="564722"/>
                </a:lnTo>
                <a:lnTo>
                  <a:pt x="3729750" y="570440"/>
                </a:lnTo>
                <a:lnTo>
                  <a:pt x="3761745" y="571290"/>
                </a:lnTo>
                <a:lnTo>
                  <a:pt x="3795586" y="571471"/>
                </a:lnTo>
                <a:lnTo>
                  <a:pt x="3830699" y="571495"/>
                </a:lnTo>
                <a:lnTo>
                  <a:pt x="3856482" y="571498"/>
                </a:lnTo>
                <a:lnTo>
                  <a:pt x="3889521" y="573757"/>
                </a:lnTo>
                <a:lnTo>
                  <a:pt x="3907142" y="575889"/>
                </a:lnTo>
                <a:lnTo>
                  <a:pt x="3936892" y="574875"/>
                </a:lnTo>
                <a:lnTo>
                  <a:pt x="3963018" y="577862"/>
                </a:lnTo>
                <a:lnTo>
                  <a:pt x="3988914" y="578560"/>
                </a:lnTo>
                <a:lnTo>
                  <a:pt x="4017356" y="578870"/>
                </a:lnTo>
                <a:lnTo>
                  <a:pt x="4049794" y="579045"/>
                </a:lnTo>
                <a:lnTo>
                  <a:pt x="4083583" y="579097"/>
                </a:lnTo>
                <a:lnTo>
                  <a:pt x="4120759" y="579961"/>
                </a:lnTo>
                <a:lnTo>
                  <a:pt x="4156245" y="585679"/>
                </a:lnTo>
                <a:lnTo>
                  <a:pt x="4188877" y="586425"/>
                </a:lnTo>
                <a:lnTo>
                  <a:pt x="4218584" y="586646"/>
                </a:lnTo>
                <a:lnTo>
                  <a:pt x="4251564" y="586711"/>
                </a:lnTo>
                <a:lnTo>
                  <a:pt x="4278024" y="586727"/>
                </a:lnTo>
                <a:lnTo>
                  <a:pt x="4312449" y="586735"/>
                </a:lnTo>
                <a:lnTo>
                  <a:pt x="4340147" y="586738"/>
                </a:lnTo>
                <a:lnTo>
                  <a:pt x="4377422" y="586739"/>
                </a:lnTo>
                <a:lnTo>
                  <a:pt x="4411610" y="586739"/>
                </a:lnTo>
                <a:lnTo>
                  <a:pt x="4439237" y="586739"/>
                </a:lnTo>
                <a:lnTo>
                  <a:pt x="4469718" y="586739"/>
                </a:lnTo>
                <a:lnTo>
                  <a:pt x="4499352" y="586739"/>
                </a:lnTo>
                <a:lnTo>
                  <a:pt x="4534943" y="586739"/>
                </a:lnTo>
                <a:lnTo>
                  <a:pt x="4572760" y="586739"/>
                </a:lnTo>
                <a:lnTo>
                  <a:pt x="4603166" y="586739"/>
                </a:lnTo>
                <a:lnTo>
                  <a:pt x="4638986" y="586739"/>
                </a:lnTo>
                <a:lnTo>
                  <a:pt x="4673306" y="586739"/>
                </a:lnTo>
                <a:lnTo>
                  <a:pt x="4706241" y="586739"/>
                </a:lnTo>
                <a:lnTo>
                  <a:pt x="4740271" y="586739"/>
                </a:lnTo>
                <a:lnTo>
                  <a:pt x="4775001" y="586739"/>
                </a:lnTo>
                <a:lnTo>
                  <a:pt x="4809738" y="586739"/>
                </a:lnTo>
                <a:lnTo>
                  <a:pt x="4843656" y="586739"/>
                </a:lnTo>
                <a:lnTo>
                  <a:pt x="4869118" y="586739"/>
                </a:lnTo>
                <a:lnTo>
                  <a:pt x="4900479" y="586739"/>
                </a:lnTo>
                <a:lnTo>
                  <a:pt x="4938382" y="586739"/>
                </a:lnTo>
                <a:lnTo>
                  <a:pt x="4970203" y="586739"/>
                </a:lnTo>
                <a:lnTo>
                  <a:pt x="5001669" y="586739"/>
                </a:lnTo>
                <a:lnTo>
                  <a:pt x="5039242" y="586739"/>
                </a:lnTo>
                <a:lnTo>
                  <a:pt x="5075859" y="586739"/>
                </a:lnTo>
                <a:lnTo>
                  <a:pt x="5107456" y="586739"/>
                </a:lnTo>
                <a:lnTo>
                  <a:pt x="5138847" y="586739"/>
                </a:lnTo>
                <a:lnTo>
                  <a:pt x="5170429" y="586739"/>
                </a:lnTo>
                <a:lnTo>
                  <a:pt x="5207354" y="586739"/>
                </a:lnTo>
                <a:lnTo>
                  <a:pt x="5239546" y="586739"/>
                </a:lnTo>
                <a:lnTo>
                  <a:pt x="5272608" y="586739"/>
                </a:lnTo>
                <a:lnTo>
                  <a:pt x="5305148" y="586739"/>
                </a:lnTo>
                <a:lnTo>
                  <a:pt x="5337918" y="586739"/>
                </a:lnTo>
                <a:lnTo>
                  <a:pt x="5373334" y="586739"/>
                </a:lnTo>
                <a:lnTo>
                  <a:pt x="5404725" y="586739"/>
                </a:lnTo>
                <a:lnTo>
                  <a:pt x="5435198" y="586739"/>
                </a:lnTo>
                <a:lnTo>
                  <a:pt x="5472074" y="586739"/>
                </a:lnTo>
                <a:lnTo>
                  <a:pt x="5503880" y="586739"/>
                </a:lnTo>
                <a:lnTo>
                  <a:pt x="5538635" y="585892"/>
                </a:lnTo>
                <a:lnTo>
                  <a:pt x="5573598" y="580708"/>
                </a:lnTo>
                <a:lnTo>
                  <a:pt x="5605402" y="579433"/>
                </a:lnTo>
                <a:lnTo>
                  <a:pt x="5642252" y="579160"/>
                </a:lnTo>
                <a:lnTo>
                  <a:pt x="5680110" y="579128"/>
                </a:lnTo>
                <a:lnTo>
                  <a:pt x="5710575" y="579121"/>
                </a:lnTo>
                <a:lnTo>
                  <a:pt x="5741996" y="579120"/>
                </a:lnTo>
                <a:lnTo>
                  <a:pt x="5778868" y="579119"/>
                </a:lnTo>
                <a:lnTo>
                  <a:pt x="5811049" y="579119"/>
                </a:lnTo>
                <a:lnTo>
                  <a:pt x="5847478" y="579119"/>
                </a:lnTo>
                <a:lnTo>
                  <a:pt x="5884824" y="579119"/>
                </a:lnTo>
                <a:lnTo>
                  <a:pt x="5917828" y="579119"/>
                </a:lnTo>
                <a:lnTo>
                  <a:pt x="5954680" y="579119"/>
                </a:lnTo>
                <a:lnTo>
                  <a:pt x="5992608" y="581377"/>
                </a:lnTo>
                <a:lnTo>
                  <a:pt x="6030600" y="585680"/>
                </a:lnTo>
                <a:lnTo>
                  <a:pt x="6060241" y="586530"/>
                </a:lnTo>
                <a:lnTo>
                  <a:pt x="6092438" y="586698"/>
                </a:lnTo>
                <a:lnTo>
                  <a:pt x="6123697" y="590776"/>
                </a:lnTo>
                <a:lnTo>
                  <a:pt x="6159943" y="593651"/>
                </a:lnTo>
                <a:lnTo>
                  <a:pt x="6193205" y="598311"/>
                </a:lnTo>
                <a:lnTo>
                  <a:pt x="6229552" y="601255"/>
                </a:lnTo>
                <a:lnTo>
                  <a:pt x="6259311" y="604094"/>
                </a:lnTo>
                <a:lnTo>
                  <a:pt x="6276949" y="606306"/>
                </a:lnTo>
                <a:lnTo>
                  <a:pt x="6312670" y="602716"/>
                </a:lnTo>
                <a:lnTo>
                  <a:pt x="6345628" y="602076"/>
                </a:lnTo>
                <a:lnTo>
                  <a:pt x="6378691" y="601992"/>
                </a:lnTo>
                <a:lnTo>
                  <a:pt x="6413241" y="601980"/>
                </a:lnTo>
                <a:lnTo>
                  <a:pt x="6447143" y="601979"/>
                </a:lnTo>
                <a:lnTo>
                  <a:pt x="6457515" y="599721"/>
                </a:lnTo>
                <a:lnTo>
                  <a:pt x="6466639" y="596742"/>
                </a:lnTo>
                <a:lnTo>
                  <a:pt x="6484363" y="594219"/>
                </a:lnTo>
                <a:lnTo>
                  <a:pt x="6501054" y="588467"/>
                </a:lnTo>
                <a:lnTo>
                  <a:pt x="6519322" y="586120"/>
                </a:lnTo>
                <a:lnTo>
                  <a:pt x="6530160" y="580753"/>
                </a:lnTo>
                <a:lnTo>
                  <a:pt x="6532756" y="580208"/>
                </a:lnTo>
                <a:lnTo>
                  <a:pt x="6544053" y="572654"/>
                </a:lnTo>
                <a:lnTo>
                  <a:pt x="6549163" y="567796"/>
                </a:lnTo>
                <a:lnTo>
                  <a:pt x="6551398" y="563362"/>
                </a:lnTo>
                <a:lnTo>
                  <a:pt x="6553964" y="550453"/>
                </a:lnTo>
                <a:lnTo>
                  <a:pt x="6559739" y="542428"/>
                </a:lnTo>
                <a:lnTo>
                  <a:pt x="6560595" y="535214"/>
                </a:lnTo>
                <a:lnTo>
                  <a:pt x="6560806" y="500377"/>
                </a:lnTo>
                <a:lnTo>
                  <a:pt x="6560807" y="462331"/>
                </a:lnTo>
                <a:lnTo>
                  <a:pt x="6560807" y="424796"/>
                </a:lnTo>
                <a:lnTo>
                  <a:pt x="6560807" y="386791"/>
                </a:lnTo>
                <a:lnTo>
                  <a:pt x="6560807" y="354237"/>
                </a:lnTo>
                <a:lnTo>
                  <a:pt x="6560807" y="316633"/>
                </a:lnTo>
                <a:lnTo>
                  <a:pt x="6560807" y="283667"/>
                </a:lnTo>
                <a:lnTo>
                  <a:pt x="6559960" y="246348"/>
                </a:lnTo>
                <a:lnTo>
                  <a:pt x="6553893" y="211374"/>
                </a:lnTo>
                <a:lnTo>
                  <a:pt x="6553228" y="175292"/>
                </a:lnTo>
                <a:lnTo>
                  <a:pt x="6553188" y="138947"/>
                </a:lnTo>
                <a:lnTo>
                  <a:pt x="6553187" y="101165"/>
                </a:lnTo>
                <a:lnTo>
                  <a:pt x="6553187" y="74841"/>
                </a:lnTo>
                <a:lnTo>
                  <a:pt x="6550928" y="69104"/>
                </a:lnTo>
                <a:lnTo>
                  <a:pt x="6549142" y="66389"/>
                </a:lnTo>
                <a:lnTo>
                  <a:pt x="6545880" y="48314"/>
                </a:lnTo>
                <a:lnTo>
                  <a:pt x="6545660" y="42443"/>
                </a:lnTo>
                <a:lnTo>
                  <a:pt x="6544782" y="40994"/>
                </a:lnTo>
                <a:lnTo>
                  <a:pt x="6543350" y="40029"/>
                </a:lnTo>
                <a:lnTo>
                  <a:pt x="6541550" y="39386"/>
                </a:lnTo>
                <a:lnTo>
                  <a:pt x="6540349" y="38110"/>
                </a:lnTo>
                <a:lnTo>
                  <a:pt x="6539015" y="34435"/>
                </a:lnTo>
                <a:lnTo>
                  <a:pt x="6537812" y="33116"/>
                </a:lnTo>
                <a:lnTo>
                  <a:pt x="6531481" y="30826"/>
                </a:lnTo>
                <a:lnTo>
                  <a:pt x="6526623" y="30582"/>
                </a:lnTo>
                <a:lnTo>
                  <a:pt x="6522190" y="28267"/>
                </a:lnTo>
                <a:lnTo>
                  <a:pt x="6519822" y="26464"/>
                </a:lnTo>
                <a:lnTo>
                  <a:pt x="6512676" y="24461"/>
                </a:lnTo>
                <a:lnTo>
                  <a:pt x="6476030" y="22921"/>
                </a:lnTo>
                <a:lnTo>
                  <a:pt x="6452181" y="20614"/>
                </a:lnTo>
                <a:lnTo>
                  <a:pt x="6419218" y="12255"/>
                </a:lnTo>
                <a:lnTo>
                  <a:pt x="6382120" y="8229"/>
                </a:lnTo>
                <a:lnTo>
                  <a:pt x="6351794" y="7800"/>
                </a:lnTo>
                <a:lnTo>
                  <a:pt x="6322770" y="5415"/>
                </a:lnTo>
                <a:lnTo>
                  <a:pt x="6289704" y="1069"/>
                </a:lnTo>
                <a:lnTo>
                  <a:pt x="6256490" y="316"/>
                </a:lnTo>
                <a:lnTo>
                  <a:pt x="6223051" y="62"/>
                </a:lnTo>
                <a:lnTo>
                  <a:pt x="6185088" y="11"/>
                </a:lnTo>
                <a:lnTo>
                  <a:pt x="6152439" y="2"/>
                </a:lnTo>
                <a:lnTo>
                  <a:pt x="6119299" y="0"/>
                </a:lnTo>
                <a:lnTo>
                  <a:pt x="6085885" y="5236"/>
                </a:lnTo>
                <a:lnTo>
                  <a:pt x="6053953" y="6913"/>
                </a:lnTo>
                <a:lnTo>
                  <a:pt x="6016909" y="7479"/>
                </a:lnTo>
                <a:lnTo>
                  <a:pt x="5980649" y="7591"/>
                </a:lnTo>
                <a:lnTo>
                  <a:pt x="5954979" y="7607"/>
                </a:lnTo>
                <a:lnTo>
                  <a:pt x="5920998" y="7615"/>
                </a:lnTo>
                <a:lnTo>
                  <a:pt x="5893432" y="7618"/>
                </a:lnTo>
                <a:lnTo>
                  <a:pt x="5862969" y="7619"/>
                </a:lnTo>
                <a:lnTo>
                  <a:pt x="5831082" y="7619"/>
                </a:lnTo>
                <a:lnTo>
                  <a:pt x="5796234" y="9877"/>
                </a:lnTo>
                <a:lnTo>
                  <a:pt x="5758988" y="14533"/>
                </a:lnTo>
                <a:lnTo>
                  <a:pt x="5727630" y="15099"/>
                </a:lnTo>
                <a:lnTo>
                  <a:pt x="5693119" y="15211"/>
                </a:lnTo>
                <a:lnTo>
                  <a:pt x="5657426" y="15231"/>
                </a:lnTo>
                <a:lnTo>
                  <a:pt x="5626811" y="15236"/>
                </a:lnTo>
                <a:lnTo>
                  <a:pt x="5600726" y="15238"/>
                </a:lnTo>
                <a:lnTo>
                  <a:pt x="5570225" y="15239"/>
                </a:lnTo>
                <a:lnTo>
                  <a:pt x="5539735" y="15239"/>
                </a:lnTo>
                <a:lnTo>
                  <a:pt x="5506145" y="15239"/>
                </a:lnTo>
                <a:lnTo>
                  <a:pt x="5476061" y="15239"/>
                </a:lnTo>
                <a:lnTo>
                  <a:pt x="5441637" y="20476"/>
                </a:lnTo>
                <a:lnTo>
                  <a:pt x="5408121" y="22388"/>
                </a:lnTo>
                <a:lnTo>
                  <a:pt x="5373183" y="22766"/>
                </a:lnTo>
                <a:lnTo>
                  <a:pt x="5337416" y="18786"/>
                </a:lnTo>
                <a:lnTo>
                  <a:pt x="5302735" y="20335"/>
                </a:lnTo>
                <a:lnTo>
                  <a:pt x="5271011" y="22111"/>
                </a:lnTo>
                <a:lnTo>
                  <a:pt x="5235187" y="22711"/>
                </a:lnTo>
                <a:lnTo>
                  <a:pt x="5198634" y="20572"/>
                </a:lnTo>
                <a:lnTo>
                  <a:pt x="5162659" y="16292"/>
                </a:lnTo>
                <a:lnTo>
                  <a:pt x="5132986" y="15551"/>
                </a:lnTo>
                <a:lnTo>
                  <a:pt x="5097857" y="20537"/>
                </a:lnTo>
                <a:lnTo>
                  <a:pt x="5066561" y="21324"/>
                </a:lnTo>
                <a:lnTo>
                  <a:pt x="5037048" y="18508"/>
                </a:lnTo>
                <a:lnTo>
                  <a:pt x="4999249" y="16208"/>
                </a:lnTo>
                <a:lnTo>
                  <a:pt x="4961373" y="16277"/>
                </a:lnTo>
                <a:lnTo>
                  <a:pt x="4932141" y="20532"/>
                </a:lnTo>
                <a:lnTo>
                  <a:pt x="4902031" y="22169"/>
                </a:lnTo>
                <a:lnTo>
                  <a:pt x="4869121" y="22655"/>
                </a:lnTo>
                <a:lnTo>
                  <a:pt x="4839231" y="22768"/>
                </a:lnTo>
                <a:lnTo>
                  <a:pt x="4801218" y="22832"/>
                </a:lnTo>
                <a:lnTo>
                  <a:pt x="4772364" y="22847"/>
                </a:lnTo>
                <a:lnTo>
                  <a:pt x="4742322" y="22854"/>
                </a:lnTo>
                <a:lnTo>
                  <a:pt x="4707218" y="22858"/>
                </a:lnTo>
                <a:lnTo>
                  <a:pt x="4669914" y="22859"/>
                </a:lnTo>
                <a:lnTo>
                  <a:pt x="4640231" y="22859"/>
                </a:lnTo>
                <a:lnTo>
                  <a:pt x="4603906" y="22859"/>
                </a:lnTo>
                <a:lnTo>
                  <a:pt x="4566187" y="22859"/>
                </a:lnTo>
                <a:lnTo>
                  <a:pt x="4536214" y="22859"/>
                </a:lnTo>
                <a:lnTo>
                  <a:pt x="4505884" y="22859"/>
                </a:lnTo>
                <a:lnTo>
                  <a:pt x="4475448" y="22859"/>
                </a:lnTo>
                <a:lnTo>
                  <a:pt x="4444981" y="22859"/>
                </a:lnTo>
                <a:lnTo>
                  <a:pt x="4414505" y="22859"/>
                </a:lnTo>
                <a:lnTo>
                  <a:pt x="4384028" y="22859"/>
                </a:lnTo>
                <a:lnTo>
                  <a:pt x="4353546" y="22859"/>
                </a:lnTo>
                <a:lnTo>
                  <a:pt x="4323067" y="22859"/>
                </a:lnTo>
                <a:lnTo>
                  <a:pt x="4292587" y="22859"/>
                </a:lnTo>
                <a:lnTo>
                  <a:pt x="4262107" y="22859"/>
                </a:lnTo>
                <a:lnTo>
                  <a:pt x="4231628" y="22859"/>
                </a:lnTo>
                <a:lnTo>
                  <a:pt x="4201146" y="22859"/>
                </a:lnTo>
                <a:lnTo>
                  <a:pt x="4170667" y="22859"/>
                </a:lnTo>
                <a:lnTo>
                  <a:pt x="4140187" y="22859"/>
                </a:lnTo>
                <a:lnTo>
                  <a:pt x="4109707" y="23706"/>
                </a:lnTo>
                <a:lnTo>
                  <a:pt x="4079228" y="28096"/>
                </a:lnTo>
                <a:lnTo>
                  <a:pt x="4047900" y="29773"/>
                </a:lnTo>
                <a:lnTo>
                  <a:pt x="4013030" y="30270"/>
                </a:lnTo>
                <a:lnTo>
                  <a:pt x="3980873" y="30417"/>
                </a:lnTo>
                <a:lnTo>
                  <a:pt x="3949896" y="30460"/>
                </a:lnTo>
                <a:lnTo>
                  <a:pt x="3918422" y="30473"/>
                </a:lnTo>
                <a:lnTo>
                  <a:pt x="3883508" y="30477"/>
                </a:lnTo>
                <a:lnTo>
                  <a:pt x="3851338" y="30479"/>
                </a:lnTo>
                <a:lnTo>
                  <a:pt x="3820358" y="30479"/>
                </a:lnTo>
                <a:lnTo>
                  <a:pt x="3788883" y="30479"/>
                </a:lnTo>
                <a:lnTo>
                  <a:pt x="3753969" y="30479"/>
                </a:lnTo>
                <a:lnTo>
                  <a:pt x="3720952" y="30479"/>
                </a:lnTo>
                <a:lnTo>
                  <a:pt x="3685581" y="30479"/>
                </a:lnTo>
                <a:lnTo>
                  <a:pt x="3653276" y="30479"/>
                </a:lnTo>
                <a:lnTo>
                  <a:pt x="3622255" y="31325"/>
                </a:lnTo>
                <a:lnTo>
                  <a:pt x="3590768" y="35716"/>
                </a:lnTo>
                <a:lnTo>
                  <a:pt x="3555851" y="37393"/>
                </a:lnTo>
                <a:lnTo>
                  <a:pt x="3523679" y="37890"/>
                </a:lnTo>
                <a:lnTo>
                  <a:pt x="3491851" y="38037"/>
                </a:lnTo>
                <a:lnTo>
                  <a:pt x="3456833" y="38081"/>
                </a:lnTo>
                <a:lnTo>
                  <a:pt x="3424631" y="38093"/>
                </a:lnTo>
                <a:lnTo>
                  <a:pt x="3392795" y="38097"/>
                </a:lnTo>
                <a:lnTo>
                  <a:pt x="3357774" y="38099"/>
                </a:lnTo>
                <a:lnTo>
                  <a:pt x="3325572" y="38099"/>
                </a:lnTo>
                <a:lnTo>
                  <a:pt x="3293735" y="38099"/>
                </a:lnTo>
                <a:lnTo>
                  <a:pt x="3258714" y="38099"/>
                </a:lnTo>
                <a:lnTo>
                  <a:pt x="3226511" y="38099"/>
                </a:lnTo>
                <a:lnTo>
                  <a:pt x="3194675" y="38099"/>
                </a:lnTo>
                <a:lnTo>
                  <a:pt x="3159654" y="38099"/>
                </a:lnTo>
                <a:lnTo>
                  <a:pt x="3127452" y="38099"/>
                </a:lnTo>
                <a:lnTo>
                  <a:pt x="3095615" y="38099"/>
                </a:lnTo>
                <a:lnTo>
                  <a:pt x="3060594" y="38099"/>
                </a:lnTo>
                <a:lnTo>
                  <a:pt x="3027545" y="38099"/>
                </a:lnTo>
                <a:lnTo>
                  <a:pt x="2992165" y="38099"/>
                </a:lnTo>
                <a:lnTo>
                  <a:pt x="2959857" y="38099"/>
                </a:lnTo>
                <a:lnTo>
                  <a:pt x="2927989" y="38099"/>
                </a:lnTo>
                <a:lnTo>
                  <a:pt x="2893804" y="38099"/>
                </a:lnTo>
                <a:lnTo>
                  <a:pt x="2865143" y="38099"/>
                </a:lnTo>
                <a:lnTo>
                  <a:pt x="2830593" y="38099"/>
                </a:lnTo>
                <a:lnTo>
                  <a:pt x="2794390" y="38099"/>
                </a:lnTo>
                <a:lnTo>
                  <a:pt x="2761839" y="38099"/>
                </a:lnTo>
                <a:lnTo>
                  <a:pt x="2729899" y="38099"/>
                </a:lnTo>
                <a:lnTo>
                  <a:pt x="2694847" y="38099"/>
                </a:lnTo>
                <a:lnTo>
                  <a:pt x="2661789" y="38099"/>
                </a:lnTo>
                <a:lnTo>
                  <a:pt x="2626406" y="38099"/>
                </a:lnTo>
                <a:lnTo>
                  <a:pt x="2593250" y="38099"/>
                </a:lnTo>
                <a:lnTo>
                  <a:pt x="2557838" y="38099"/>
                </a:lnTo>
                <a:lnTo>
                  <a:pt x="2524674" y="38099"/>
                </a:lnTo>
                <a:lnTo>
                  <a:pt x="2500726" y="38099"/>
                </a:lnTo>
                <a:lnTo>
                  <a:pt x="2469198" y="38099"/>
                </a:lnTo>
                <a:lnTo>
                  <a:pt x="2435994" y="37252"/>
                </a:lnTo>
                <a:lnTo>
                  <a:pt x="2409948" y="34054"/>
                </a:lnTo>
                <a:lnTo>
                  <a:pt x="2372199" y="31538"/>
                </a:lnTo>
                <a:lnTo>
                  <a:pt x="2338248" y="30793"/>
                </a:lnTo>
                <a:lnTo>
                  <a:pt x="2302695" y="34617"/>
                </a:lnTo>
                <a:lnTo>
                  <a:pt x="2269394" y="37068"/>
                </a:lnTo>
                <a:lnTo>
                  <a:pt x="2238079" y="37793"/>
                </a:lnTo>
                <a:lnTo>
                  <a:pt x="2203306" y="38008"/>
                </a:lnTo>
                <a:lnTo>
                  <a:pt x="2166192" y="38072"/>
                </a:lnTo>
                <a:lnTo>
                  <a:pt x="2132429" y="38091"/>
                </a:lnTo>
                <a:lnTo>
                  <a:pt x="2100977" y="38097"/>
                </a:lnTo>
                <a:lnTo>
                  <a:pt x="2066163" y="38098"/>
                </a:lnTo>
                <a:lnTo>
                  <a:pt x="2033082" y="42144"/>
                </a:lnTo>
                <a:lnTo>
                  <a:pt x="2001831" y="44660"/>
                </a:lnTo>
                <a:lnTo>
                  <a:pt x="1967078" y="45405"/>
                </a:lnTo>
                <a:lnTo>
                  <a:pt x="1934015" y="45626"/>
                </a:lnTo>
                <a:lnTo>
                  <a:pt x="1902769" y="45691"/>
                </a:lnTo>
                <a:lnTo>
                  <a:pt x="1872063" y="45711"/>
                </a:lnTo>
                <a:lnTo>
                  <a:pt x="1841515" y="45716"/>
                </a:lnTo>
                <a:lnTo>
                  <a:pt x="1811015" y="45718"/>
                </a:lnTo>
                <a:lnTo>
                  <a:pt x="1780529" y="45719"/>
                </a:lnTo>
                <a:lnTo>
                  <a:pt x="1750048" y="45719"/>
                </a:lnTo>
                <a:lnTo>
                  <a:pt x="1719567" y="45719"/>
                </a:lnTo>
                <a:lnTo>
                  <a:pt x="1689087" y="45719"/>
                </a:lnTo>
                <a:lnTo>
                  <a:pt x="1653684" y="50956"/>
                </a:lnTo>
                <a:lnTo>
                  <a:pt x="1624881" y="52633"/>
                </a:lnTo>
                <a:lnTo>
                  <a:pt x="1594897" y="53130"/>
                </a:lnTo>
                <a:lnTo>
                  <a:pt x="1564565" y="53277"/>
                </a:lnTo>
                <a:lnTo>
                  <a:pt x="1534975" y="53321"/>
                </a:lnTo>
                <a:lnTo>
                  <a:pt x="1499534" y="53335"/>
                </a:lnTo>
                <a:lnTo>
                  <a:pt x="1470175" y="53338"/>
                </a:lnTo>
                <a:lnTo>
                  <a:pt x="1440027" y="53339"/>
                </a:lnTo>
                <a:lnTo>
                  <a:pt x="1403545" y="53339"/>
                </a:lnTo>
                <a:lnTo>
                  <a:pt x="1365795" y="53339"/>
                </a:lnTo>
                <a:lnTo>
                  <a:pt x="1335816" y="53339"/>
                </a:lnTo>
                <a:lnTo>
                  <a:pt x="1306331" y="54186"/>
                </a:lnTo>
                <a:lnTo>
                  <a:pt x="1270926" y="59370"/>
                </a:lnTo>
                <a:lnTo>
                  <a:pt x="1235616" y="60645"/>
                </a:lnTo>
                <a:lnTo>
                  <a:pt x="1198945" y="60897"/>
                </a:lnTo>
                <a:lnTo>
                  <a:pt x="1164106" y="60947"/>
                </a:lnTo>
                <a:lnTo>
                  <a:pt x="1134851" y="60955"/>
                </a:lnTo>
                <a:lnTo>
                  <a:pt x="1098670" y="60958"/>
                </a:lnTo>
                <a:lnTo>
                  <a:pt x="1073620" y="60959"/>
                </a:lnTo>
                <a:lnTo>
                  <a:pt x="1045270" y="60959"/>
                </a:lnTo>
                <a:lnTo>
                  <a:pt x="1008577" y="60959"/>
                </a:lnTo>
                <a:lnTo>
                  <a:pt x="980803" y="60959"/>
                </a:lnTo>
                <a:lnTo>
                  <a:pt x="944696" y="60959"/>
                </a:lnTo>
                <a:lnTo>
                  <a:pt x="918544" y="60959"/>
                </a:lnTo>
                <a:lnTo>
                  <a:pt x="891681" y="60959"/>
                </a:lnTo>
                <a:lnTo>
                  <a:pt x="858365" y="60959"/>
                </a:lnTo>
                <a:lnTo>
                  <a:pt x="823922" y="60959"/>
                </a:lnTo>
                <a:lnTo>
                  <a:pt x="788614" y="60959"/>
                </a:lnTo>
                <a:lnTo>
                  <a:pt x="752571" y="55722"/>
                </a:lnTo>
                <a:lnTo>
                  <a:pt x="715170" y="54045"/>
                </a:lnTo>
                <a:lnTo>
                  <a:pt x="680194" y="53548"/>
                </a:lnTo>
                <a:lnTo>
                  <a:pt x="652821" y="53432"/>
                </a:lnTo>
                <a:lnTo>
                  <a:pt x="623722" y="53381"/>
                </a:lnTo>
                <a:lnTo>
                  <a:pt x="596396" y="53357"/>
                </a:lnTo>
                <a:lnTo>
                  <a:pt x="565039" y="53345"/>
                </a:lnTo>
                <a:lnTo>
                  <a:pt x="531382" y="52494"/>
                </a:lnTo>
                <a:lnTo>
                  <a:pt x="502878" y="48103"/>
                </a:lnTo>
                <a:lnTo>
                  <a:pt x="467526" y="46425"/>
                </a:lnTo>
                <a:lnTo>
                  <a:pt x="439769" y="46033"/>
                </a:lnTo>
                <a:lnTo>
                  <a:pt x="402351" y="45781"/>
                </a:lnTo>
                <a:lnTo>
                  <a:pt x="368878" y="45737"/>
                </a:lnTo>
                <a:lnTo>
                  <a:pt x="333843" y="45724"/>
                </a:lnTo>
                <a:lnTo>
                  <a:pt x="304930" y="46567"/>
                </a:lnTo>
                <a:lnTo>
                  <a:pt x="271151" y="50956"/>
                </a:lnTo>
                <a:lnTo>
                  <a:pt x="233483" y="52868"/>
                </a:lnTo>
                <a:lnTo>
                  <a:pt x="197098" y="53246"/>
                </a:lnTo>
                <a:lnTo>
                  <a:pt x="159289" y="59358"/>
                </a:lnTo>
                <a:lnTo>
                  <a:pt x="122513" y="60819"/>
                </a:lnTo>
                <a:lnTo>
                  <a:pt x="112016" y="60050"/>
                </a:lnTo>
                <a:lnTo>
                  <a:pt x="81723" y="53650"/>
                </a:lnTo>
                <a:lnTo>
                  <a:pt x="45237" y="53339"/>
                </a:lnTo>
                <a:lnTo>
                  <a:pt x="18896" y="53339"/>
                </a:lnTo>
                <a:lnTo>
                  <a:pt x="17673" y="54186"/>
                </a:lnTo>
                <a:lnTo>
                  <a:pt x="16857" y="55597"/>
                </a:lnTo>
                <a:lnTo>
                  <a:pt x="15322" y="60645"/>
                </a:lnTo>
                <a:lnTo>
                  <a:pt x="10009" y="66980"/>
                </a:lnTo>
                <a:lnTo>
                  <a:pt x="8319" y="73938"/>
                </a:lnTo>
                <a:lnTo>
                  <a:pt x="7923" y="78863"/>
                </a:lnTo>
                <a:lnTo>
                  <a:pt x="5490" y="83874"/>
                </a:lnTo>
                <a:lnTo>
                  <a:pt x="2433" y="88924"/>
                </a:lnTo>
                <a:lnTo>
                  <a:pt x="712" y="97373"/>
                </a:lnTo>
                <a:lnTo>
                  <a:pt x="0" y="135431"/>
                </a:lnTo>
                <a:lnTo>
                  <a:pt x="834" y="163495"/>
                </a:lnTo>
                <a:lnTo>
                  <a:pt x="6901" y="193121"/>
                </a:lnTo>
                <a:lnTo>
                  <a:pt x="7579" y="231167"/>
                </a:lnTo>
                <a:lnTo>
                  <a:pt x="8448" y="253503"/>
                </a:lnTo>
                <a:lnTo>
                  <a:pt x="15367" y="285282"/>
                </a:lnTo>
                <a:lnTo>
                  <a:pt x="22926" y="317479"/>
                </a:lnTo>
                <a:lnTo>
                  <a:pt x="29307" y="351186"/>
                </a:lnTo>
                <a:lnTo>
                  <a:pt x="30399" y="388377"/>
                </a:lnTo>
                <a:lnTo>
                  <a:pt x="31308" y="420639"/>
                </a:lnTo>
                <a:lnTo>
                  <a:pt x="37616" y="458209"/>
                </a:lnTo>
                <a:lnTo>
                  <a:pt x="38724" y="467808"/>
                </a:lnTo>
                <a:lnTo>
                  <a:pt x="44109" y="481885"/>
                </a:lnTo>
                <a:lnTo>
                  <a:pt x="50219" y="492641"/>
                </a:lnTo>
                <a:lnTo>
                  <a:pt x="58483" y="529088"/>
                </a:lnTo>
                <a:lnTo>
                  <a:pt x="61064" y="542940"/>
                </a:lnTo>
                <a:lnTo>
                  <a:pt x="66834" y="555635"/>
                </a:lnTo>
                <a:lnTo>
                  <a:pt x="68561" y="591964"/>
                </a:lnTo>
                <a:lnTo>
                  <a:pt x="68567" y="6172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147"/>
          <p:cNvGrpSpPr/>
          <p:nvPr/>
        </p:nvGrpSpPr>
        <p:grpSpPr>
          <a:xfrm>
            <a:off x="-22795" y="2415540"/>
            <a:ext cx="418933" cy="236157"/>
            <a:chOff x="-22795" y="2415540"/>
            <a:chExt cx="418933" cy="236157"/>
          </a:xfrm>
        </p:grpSpPr>
        <p:sp>
          <p:nvSpPr>
            <p:cNvPr id="44" name="SMARTInkShape-468"/>
            <p:cNvSpPr/>
            <p:nvPr/>
          </p:nvSpPr>
          <p:spPr>
            <a:xfrm>
              <a:off x="-22795" y="2506980"/>
              <a:ext cx="388556" cy="144717"/>
            </a:xfrm>
            <a:custGeom>
              <a:avLst/>
              <a:gdLst/>
              <a:ahLst/>
              <a:cxnLst/>
              <a:rect l="0" t="0" r="0" b="0"/>
              <a:pathLst>
                <a:path w="388556" h="144717">
                  <a:moveTo>
                    <a:pt x="175195" y="38100"/>
                  </a:moveTo>
                  <a:lnTo>
                    <a:pt x="167889" y="30794"/>
                  </a:lnTo>
                  <a:lnTo>
                    <a:pt x="167668" y="34618"/>
                  </a:lnTo>
                  <a:lnTo>
                    <a:pt x="166790" y="35779"/>
                  </a:lnTo>
                  <a:lnTo>
                    <a:pt x="163557" y="37069"/>
                  </a:lnTo>
                  <a:lnTo>
                    <a:pt x="162357" y="38259"/>
                  </a:lnTo>
                  <a:lnTo>
                    <a:pt x="158172" y="46253"/>
                  </a:lnTo>
                  <a:lnTo>
                    <a:pt x="147326" y="59147"/>
                  </a:lnTo>
                  <a:lnTo>
                    <a:pt x="144642" y="66255"/>
                  </a:lnTo>
                  <a:lnTo>
                    <a:pt x="116479" y="99061"/>
                  </a:lnTo>
                  <a:lnTo>
                    <a:pt x="114678" y="105175"/>
                  </a:lnTo>
                  <a:lnTo>
                    <a:pt x="110321" y="110279"/>
                  </a:lnTo>
                  <a:lnTo>
                    <a:pt x="106004" y="112513"/>
                  </a:lnTo>
                  <a:lnTo>
                    <a:pt x="103668" y="113109"/>
                  </a:lnTo>
                  <a:lnTo>
                    <a:pt x="102110" y="114352"/>
                  </a:lnTo>
                  <a:lnTo>
                    <a:pt x="99117" y="121575"/>
                  </a:lnTo>
                  <a:lnTo>
                    <a:pt x="99006" y="115329"/>
                  </a:lnTo>
                  <a:lnTo>
                    <a:pt x="105557" y="101269"/>
                  </a:lnTo>
                  <a:lnTo>
                    <a:pt x="118538" y="85031"/>
                  </a:lnTo>
                  <a:lnTo>
                    <a:pt x="119644" y="82087"/>
                  </a:lnTo>
                  <a:lnTo>
                    <a:pt x="133335" y="69854"/>
                  </a:lnTo>
                  <a:lnTo>
                    <a:pt x="169116" y="45869"/>
                  </a:lnTo>
                  <a:lnTo>
                    <a:pt x="190387" y="30519"/>
                  </a:lnTo>
                  <a:lnTo>
                    <a:pt x="179105" y="40962"/>
                  </a:lnTo>
                  <a:lnTo>
                    <a:pt x="165588" y="49296"/>
                  </a:lnTo>
                  <a:lnTo>
                    <a:pt x="136921" y="68225"/>
                  </a:lnTo>
                  <a:lnTo>
                    <a:pt x="105589" y="86470"/>
                  </a:lnTo>
                  <a:lnTo>
                    <a:pt x="67535" y="106538"/>
                  </a:lnTo>
                  <a:lnTo>
                    <a:pt x="52269" y="115876"/>
                  </a:lnTo>
                  <a:lnTo>
                    <a:pt x="46042" y="121566"/>
                  </a:lnTo>
                  <a:lnTo>
                    <a:pt x="52662" y="115767"/>
                  </a:lnTo>
                  <a:lnTo>
                    <a:pt x="86494" y="96478"/>
                  </a:lnTo>
                  <a:lnTo>
                    <a:pt x="112236" y="81115"/>
                  </a:lnTo>
                  <a:lnTo>
                    <a:pt x="121545" y="71824"/>
                  </a:lnTo>
                  <a:lnTo>
                    <a:pt x="136721" y="63709"/>
                  </a:lnTo>
                  <a:lnTo>
                    <a:pt x="152324" y="45732"/>
                  </a:lnTo>
                  <a:lnTo>
                    <a:pt x="152334" y="56327"/>
                  </a:lnTo>
                  <a:lnTo>
                    <a:pt x="150077" y="61159"/>
                  </a:lnTo>
                  <a:lnTo>
                    <a:pt x="148290" y="63632"/>
                  </a:lnTo>
                  <a:lnTo>
                    <a:pt x="140984" y="85312"/>
                  </a:lnTo>
                  <a:lnTo>
                    <a:pt x="114659" y="110413"/>
                  </a:lnTo>
                  <a:lnTo>
                    <a:pt x="106741" y="115406"/>
                  </a:lnTo>
                  <a:lnTo>
                    <a:pt x="100525" y="120633"/>
                  </a:lnTo>
                  <a:lnTo>
                    <a:pt x="92569" y="121807"/>
                  </a:lnTo>
                  <a:lnTo>
                    <a:pt x="95774" y="121886"/>
                  </a:lnTo>
                  <a:lnTo>
                    <a:pt x="96848" y="121051"/>
                  </a:lnTo>
                  <a:lnTo>
                    <a:pt x="100052" y="114983"/>
                  </a:lnTo>
                  <a:lnTo>
                    <a:pt x="120544" y="93751"/>
                  </a:lnTo>
                  <a:lnTo>
                    <a:pt x="154425" y="67490"/>
                  </a:lnTo>
                  <a:lnTo>
                    <a:pt x="175106" y="57734"/>
                  </a:lnTo>
                  <a:lnTo>
                    <a:pt x="202659" y="39862"/>
                  </a:lnTo>
                  <a:lnTo>
                    <a:pt x="212903" y="38146"/>
                  </a:lnTo>
                  <a:lnTo>
                    <a:pt x="179825" y="69308"/>
                  </a:lnTo>
                  <a:lnTo>
                    <a:pt x="148711" y="88839"/>
                  </a:lnTo>
                  <a:lnTo>
                    <a:pt x="115275" y="109428"/>
                  </a:lnTo>
                  <a:lnTo>
                    <a:pt x="100304" y="120601"/>
                  </a:lnTo>
                  <a:lnTo>
                    <a:pt x="76895" y="132290"/>
                  </a:lnTo>
                  <a:lnTo>
                    <a:pt x="63378" y="141079"/>
                  </a:lnTo>
                  <a:lnTo>
                    <a:pt x="53450" y="144716"/>
                  </a:lnTo>
                  <a:lnTo>
                    <a:pt x="90189" y="123308"/>
                  </a:lnTo>
                  <a:lnTo>
                    <a:pt x="124009" y="100771"/>
                  </a:lnTo>
                  <a:lnTo>
                    <a:pt x="156806" y="89238"/>
                  </a:lnTo>
                  <a:lnTo>
                    <a:pt x="193867" y="73987"/>
                  </a:lnTo>
                  <a:lnTo>
                    <a:pt x="229938" y="57677"/>
                  </a:lnTo>
                  <a:lnTo>
                    <a:pt x="235650" y="55268"/>
                  </a:lnTo>
                  <a:lnTo>
                    <a:pt x="250940" y="53374"/>
                  </a:lnTo>
                  <a:lnTo>
                    <a:pt x="247215" y="53350"/>
                  </a:lnTo>
                  <a:lnTo>
                    <a:pt x="213033" y="75928"/>
                  </a:lnTo>
                  <a:lnTo>
                    <a:pt x="181777" y="94101"/>
                  </a:lnTo>
                  <a:lnTo>
                    <a:pt x="149872" y="106202"/>
                  </a:lnTo>
                  <a:lnTo>
                    <a:pt x="127899" y="114158"/>
                  </a:lnTo>
                  <a:lnTo>
                    <a:pt x="116026" y="119620"/>
                  </a:lnTo>
                  <a:lnTo>
                    <a:pt x="107166" y="121786"/>
                  </a:lnTo>
                  <a:lnTo>
                    <a:pt x="110823" y="117835"/>
                  </a:lnTo>
                  <a:lnTo>
                    <a:pt x="148269" y="97443"/>
                  </a:lnTo>
                  <a:lnTo>
                    <a:pt x="185524" y="81306"/>
                  </a:lnTo>
                  <a:lnTo>
                    <a:pt x="221439" y="66378"/>
                  </a:lnTo>
                  <a:lnTo>
                    <a:pt x="252345" y="55947"/>
                  </a:lnTo>
                  <a:lnTo>
                    <a:pt x="285669" y="45733"/>
                  </a:lnTo>
                  <a:lnTo>
                    <a:pt x="319639" y="32739"/>
                  </a:lnTo>
                  <a:lnTo>
                    <a:pt x="334303" y="30612"/>
                  </a:lnTo>
                  <a:lnTo>
                    <a:pt x="324529" y="30491"/>
                  </a:lnTo>
                  <a:lnTo>
                    <a:pt x="292554" y="43478"/>
                  </a:lnTo>
                  <a:lnTo>
                    <a:pt x="259870" y="53399"/>
                  </a:lnTo>
                  <a:lnTo>
                    <a:pt x="226264" y="65201"/>
                  </a:lnTo>
                  <a:lnTo>
                    <a:pt x="202122" y="70170"/>
                  </a:lnTo>
                  <a:lnTo>
                    <a:pt x="191640" y="74414"/>
                  </a:lnTo>
                  <a:lnTo>
                    <a:pt x="183331" y="76095"/>
                  </a:lnTo>
                  <a:lnTo>
                    <a:pt x="190694" y="69249"/>
                  </a:lnTo>
                  <a:lnTo>
                    <a:pt x="219600" y="48876"/>
                  </a:lnTo>
                  <a:lnTo>
                    <a:pt x="253142" y="35964"/>
                  </a:lnTo>
                  <a:lnTo>
                    <a:pt x="277877" y="26743"/>
                  </a:lnTo>
                  <a:lnTo>
                    <a:pt x="311985" y="17288"/>
                  </a:lnTo>
                  <a:lnTo>
                    <a:pt x="334917" y="7746"/>
                  </a:lnTo>
                  <a:lnTo>
                    <a:pt x="300128" y="7623"/>
                  </a:lnTo>
                  <a:lnTo>
                    <a:pt x="262656" y="14181"/>
                  </a:lnTo>
                  <a:lnTo>
                    <a:pt x="230979" y="20267"/>
                  </a:lnTo>
                  <a:lnTo>
                    <a:pt x="193161" y="26564"/>
                  </a:lnTo>
                  <a:lnTo>
                    <a:pt x="156335" y="31097"/>
                  </a:lnTo>
                  <a:lnTo>
                    <a:pt x="145218" y="37777"/>
                  </a:lnTo>
                  <a:lnTo>
                    <a:pt x="159102" y="32026"/>
                  </a:lnTo>
                  <a:lnTo>
                    <a:pt x="191640" y="25447"/>
                  </a:lnTo>
                  <a:lnTo>
                    <a:pt x="222777" y="22780"/>
                  </a:lnTo>
                  <a:lnTo>
                    <a:pt x="256529" y="16980"/>
                  </a:lnTo>
                  <a:lnTo>
                    <a:pt x="288758" y="13498"/>
                  </a:lnTo>
                  <a:lnTo>
                    <a:pt x="321899" y="8781"/>
                  </a:lnTo>
                  <a:lnTo>
                    <a:pt x="354196" y="7640"/>
                  </a:lnTo>
                  <a:lnTo>
                    <a:pt x="323417" y="7621"/>
                  </a:lnTo>
                  <a:lnTo>
                    <a:pt x="290175" y="7620"/>
                  </a:lnTo>
                  <a:lnTo>
                    <a:pt x="253913" y="12857"/>
                  </a:lnTo>
                  <a:lnTo>
                    <a:pt x="216897" y="14769"/>
                  </a:lnTo>
                  <a:lnTo>
                    <a:pt x="183882" y="17358"/>
                  </a:lnTo>
                  <a:lnTo>
                    <a:pt x="146431" y="21773"/>
                  </a:lnTo>
                  <a:lnTo>
                    <a:pt x="109099" y="22717"/>
                  </a:lnTo>
                  <a:lnTo>
                    <a:pt x="92412" y="22852"/>
                  </a:lnTo>
                  <a:lnTo>
                    <a:pt x="102900" y="17622"/>
                  </a:lnTo>
                  <a:lnTo>
                    <a:pt x="136616" y="10212"/>
                  </a:lnTo>
                  <a:lnTo>
                    <a:pt x="171996" y="5874"/>
                  </a:lnTo>
                  <a:lnTo>
                    <a:pt x="204727" y="1741"/>
                  </a:lnTo>
                  <a:lnTo>
                    <a:pt x="242083" y="344"/>
                  </a:lnTo>
                  <a:lnTo>
                    <a:pt x="280137" y="45"/>
                  </a:lnTo>
                  <a:lnTo>
                    <a:pt x="318126" y="9"/>
                  </a:lnTo>
                  <a:lnTo>
                    <a:pt x="349916" y="0"/>
                  </a:lnTo>
                  <a:lnTo>
                    <a:pt x="338182" y="5237"/>
                  </a:lnTo>
                  <a:lnTo>
                    <a:pt x="306526" y="7306"/>
                  </a:lnTo>
                  <a:lnTo>
                    <a:pt x="274315" y="11572"/>
                  </a:lnTo>
                  <a:lnTo>
                    <a:pt x="246051" y="14154"/>
                  </a:lnTo>
                  <a:lnTo>
                    <a:pt x="213499" y="18963"/>
                  </a:lnTo>
                  <a:lnTo>
                    <a:pt x="177043" y="21705"/>
                  </a:lnTo>
                  <a:lnTo>
                    <a:pt x="147520" y="22518"/>
                  </a:lnTo>
                  <a:lnTo>
                    <a:pt x="109552" y="22792"/>
                  </a:lnTo>
                  <a:lnTo>
                    <a:pt x="73320" y="22854"/>
                  </a:lnTo>
                  <a:lnTo>
                    <a:pt x="57707" y="22859"/>
                  </a:lnTo>
                  <a:lnTo>
                    <a:pt x="58914" y="22860"/>
                  </a:lnTo>
                  <a:lnTo>
                    <a:pt x="68923" y="16829"/>
                  </a:lnTo>
                  <a:lnTo>
                    <a:pt x="105015" y="15333"/>
                  </a:lnTo>
                  <a:lnTo>
                    <a:pt x="140731" y="15252"/>
                  </a:lnTo>
                  <a:lnTo>
                    <a:pt x="178023" y="12983"/>
                  </a:lnTo>
                  <a:lnTo>
                    <a:pt x="190845" y="10850"/>
                  </a:lnTo>
                  <a:lnTo>
                    <a:pt x="212320" y="15019"/>
                  </a:lnTo>
                  <a:lnTo>
                    <a:pt x="195561" y="17489"/>
                  </a:lnTo>
                  <a:lnTo>
                    <a:pt x="191312" y="19279"/>
                  </a:lnTo>
                  <a:lnTo>
                    <a:pt x="155294" y="18615"/>
                  </a:lnTo>
                  <a:lnTo>
                    <a:pt x="124509" y="22022"/>
                  </a:lnTo>
                  <a:lnTo>
                    <a:pt x="90136" y="22749"/>
                  </a:lnTo>
                  <a:lnTo>
                    <a:pt x="76431" y="21964"/>
                  </a:lnTo>
                  <a:lnTo>
                    <a:pt x="46057" y="15268"/>
                  </a:lnTo>
                  <a:lnTo>
                    <a:pt x="49819" y="11203"/>
                  </a:lnTo>
                  <a:lnTo>
                    <a:pt x="56255" y="9212"/>
                  </a:lnTo>
                  <a:lnTo>
                    <a:pt x="92775" y="7648"/>
                  </a:lnTo>
                  <a:lnTo>
                    <a:pt x="109087" y="8472"/>
                  </a:lnTo>
                  <a:lnTo>
                    <a:pt x="124051" y="14182"/>
                  </a:lnTo>
                  <a:lnTo>
                    <a:pt x="131913" y="14926"/>
                  </a:lnTo>
                  <a:lnTo>
                    <a:pt x="133641" y="15878"/>
                  </a:lnTo>
                  <a:lnTo>
                    <a:pt x="134792" y="17358"/>
                  </a:lnTo>
                  <a:lnTo>
                    <a:pt x="136640" y="21773"/>
                  </a:lnTo>
                  <a:lnTo>
                    <a:pt x="111920" y="22796"/>
                  </a:lnTo>
                  <a:lnTo>
                    <a:pt x="77217" y="22856"/>
                  </a:lnTo>
                  <a:lnTo>
                    <a:pt x="58958" y="20601"/>
                  </a:lnTo>
                  <a:lnTo>
                    <a:pt x="21778" y="15711"/>
                  </a:lnTo>
                  <a:lnTo>
                    <a:pt x="8389" y="15333"/>
                  </a:lnTo>
                  <a:lnTo>
                    <a:pt x="5571" y="14455"/>
                  </a:lnTo>
                  <a:lnTo>
                    <a:pt x="3692" y="13024"/>
                  </a:lnTo>
                  <a:lnTo>
                    <a:pt x="0" y="7714"/>
                  </a:lnTo>
                  <a:lnTo>
                    <a:pt x="35761" y="7623"/>
                  </a:lnTo>
                  <a:lnTo>
                    <a:pt x="69219" y="13652"/>
                  </a:lnTo>
                  <a:lnTo>
                    <a:pt x="89326" y="17027"/>
                  </a:lnTo>
                  <a:lnTo>
                    <a:pt x="108266" y="21132"/>
                  </a:lnTo>
                  <a:lnTo>
                    <a:pt x="143239" y="22632"/>
                  </a:lnTo>
                  <a:lnTo>
                    <a:pt x="163176" y="25073"/>
                  </a:lnTo>
                  <a:lnTo>
                    <a:pt x="192272" y="30163"/>
                  </a:lnTo>
                  <a:lnTo>
                    <a:pt x="204108" y="30452"/>
                  </a:lnTo>
                  <a:lnTo>
                    <a:pt x="172191" y="30480"/>
                  </a:lnTo>
                  <a:lnTo>
                    <a:pt x="140077" y="30480"/>
                  </a:lnTo>
                  <a:lnTo>
                    <a:pt x="109192" y="30480"/>
                  </a:lnTo>
                  <a:lnTo>
                    <a:pt x="76644" y="30480"/>
                  </a:lnTo>
                  <a:lnTo>
                    <a:pt x="46183" y="30480"/>
                  </a:lnTo>
                  <a:lnTo>
                    <a:pt x="75716" y="30480"/>
                  </a:lnTo>
                  <a:lnTo>
                    <a:pt x="112616" y="25243"/>
                  </a:lnTo>
                  <a:lnTo>
                    <a:pt x="143295" y="23566"/>
                  </a:lnTo>
                  <a:lnTo>
                    <a:pt x="179666" y="23069"/>
                  </a:lnTo>
                  <a:lnTo>
                    <a:pt x="207662" y="22953"/>
                  </a:lnTo>
                  <a:lnTo>
                    <a:pt x="245234" y="22879"/>
                  </a:lnTo>
                  <a:lnTo>
                    <a:pt x="276192" y="22866"/>
                  </a:lnTo>
                  <a:lnTo>
                    <a:pt x="312777" y="22860"/>
                  </a:lnTo>
                  <a:lnTo>
                    <a:pt x="341822" y="22860"/>
                  </a:lnTo>
                  <a:lnTo>
                    <a:pt x="338490" y="26905"/>
                  </a:lnTo>
                  <a:lnTo>
                    <a:pt x="334413" y="28891"/>
                  </a:lnTo>
                  <a:lnTo>
                    <a:pt x="304159" y="31117"/>
                  </a:lnTo>
                  <a:lnTo>
                    <a:pt x="270535" y="36470"/>
                  </a:lnTo>
                  <a:lnTo>
                    <a:pt x="234950" y="41823"/>
                  </a:lnTo>
                  <a:lnTo>
                    <a:pt x="197311" y="47465"/>
                  </a:lnTo>
                  <a:lnTo>
                    <a:pt x="159323" y="52996"/>
                  </a:lnTo>
                  <a:lnTo>
                    <a:pt x="150360" y="53238"/>
                  </a:lnTo>
                  <a:lnTo>
                    <a:pt x="149325" y="52426"/>
                  </a:lnTo>
                  <a:lnTo>
                    <a:pt x="149482" y="51037"/>
                  </a:lnTo>
                  <a:lnTo>
                    <a:pt x="150433" y="49265"/>
                  </a:lnTo>
                  <a:lnTo>
                    <a:pt x="151914" y="48083"/>
                  </a:lnTo>
                  <a:lnTo>
                    <a:pt x="155817" y="46770"/>
                  </a:lnTo>
                  <a:lnTo>
                    <a:pt x="192566" y="43600"/>
                  </a:lnTo>
                  <a:lnTo>
                    <a:pt x="227451" y="35141"/>
                  </a:lnTo>
                  <a:lnTo>
                    <a:pt x="263209" y="31861"/>
                  </a:lnTo>
                  <a:lnTo>
                    <a:pt x="299010" y="29906"/>
                  </a:lnTo>
                  <a:lnTo>
                    <a:pt x="330508" y="25324"/>
                  </a:lnTo>
                  <a:lnTo>
                    <a:pt x="364605" y="23185"/>
                  </a:lnTo>
                  <a:lnTo>
                    <a:pt x="387701" y="22868"/>
                  </a:lnTo>
                  <a:lnTo>
                    <a:pt x="352883" y="28097"/>
                  </a:lnTo>
                  <a:lnTo>
                    <a:pt x="315972" y="30341"/>
                  </a:lnTo>
                  <a:lnTo>
                    <a:pt x="297624" y="30477"/>
                  </a:lnTo>
                  <a:lnTo>
                    <a:pt x="301311" y="26434"/>
                  </a:lnTo>
                  <a:lnTo>
                    <a:pt x="332924" y="23331"/>
                  </a:lnTo>
                  <a:lnTo>
                    <a:pt x="367218" y="18908"/>
                  </a:lnTo>
                  <a:lnTo>
                    <a:pt x="388555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69"/>
            <p:cNvSpPr/>
            <p:nvPr/>
          </p:nvSpPr>
          <p:spPr>
            <a:xfrm>
              <a:off x="305125" y="2508047"/>
              <a:ext cx="91013" cy="21794"/>
            </a:xfrm>
            <a:custGeom>
              <a:avLst/>
              <a:gdLst/>
              <a:ahLst/>
              <a:cxnLst/>
              <a:rect l="0" t="0" r="0" b="0"/>
              <a:pathLst>
                <a:path w="91013" h="21794">
                  <a:moveTo>
                    <a:pt x="7295" y="21793"/>
                  </a:moveTo>
                  <a:lnTo>
                    <a:pt x="7295" y="15232"/>
                  </a:lnTo>
                  <a:lnTo>
                    <a:pt x="8142" y="14879"/>
                  </a:lnTo>
                  <a:lnTo>
                    <a:pt x="11340" y="14487"/>
                  </a:lnTo>
                  <a:lnTo>
                    <a:pt x="15584" y="12055"/>
                  </a:lnTo>
                  <a:lnTo>
                    <a:pt x="21162" y="7640"/>
                  </a:lnTo>
                  <a:lnTo>
                    <a:pt x="28975" y="6648"/>
                  </a:lnTo>
                  <a:lnTo>
                    <a:pt x="36612" y="0"/>
                  </a:lnTo>
                  <a:lnTo>
                    <a:pt x="37847" y="491"/>
                  </a:lnTo>
                  <a:lnTo>
                    <a:pt x="44234" y="5587"/>
                  </a:lnTo>
                  <a:lnTo>
                    <a:pt x="51249" y="6362"/>
                  </a:lnTo>
                  <a:lnTo>
                    <a:pt x="75838" y="6553"/>
                  </a:lnTo>
                  <a:lnTo>
                    <a:pt x="56792" y="7400"/>
                  </a:lnTo>
                  <a:lnTo>
                    <a:pt x="30748" y="13702"/>
                  </a:lnTo>
                  <a:lnTo>
                    <a:pt x="28010" y="13859"/>
                  </a:lnTo>
                  <a:lnTo>
                    <a:pt x="22711" y="16291"/>
                  </a:lnTo>
                  <a:lnTo>
                    <a:pt x="17533" y="19348"/>
                  </a:lnTo>
                  <a:lnTo>
                    <a:pt x="7744" y="21698"/>
                  </a:lnTo>
                  <a:lnTo>
                    <a:pt x="0" y="21790"/>
                  </a:lnTo>
                  <a:lnTo>
                    <a:pt x="6264" y="21793"/>
                  </a:lnTo>
                  <a:lnTo>
                    <a:pt x="13175" y="16556"/>
                  </a:lnTo>
                  <a:lnTo>
                    <a:pt x="20232" y="14879"/>
                  </a:lnTo>
                  <a:lnTo>
                    <a:pt x="55244" y="14181"/>
                  </a:lnTo>
                  <a:lnTo>
                    <a:pt x="83484" y="6615"/>
                  </a:lnTo>
                  <a:lnTo>
                    <a:pt x="91012" y="6554"/>
                  </a:lnTo>
                  <a:lnTo>
                    <a:pt x="84545" y="6553"/>
                  </a:lnTo>
                  <a:lnTo>
                    <a:pt x="75875" y="14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70"/>
            <p:cNvSpPr/>
            <p:nvPr/>
          </p:nvSpPr>
          <p:spPr>
            <a:xfrm>
              <a:off x="137160" y="241554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0" y="114300"/>
                  </a:moveTo>
                  <a:lnTo>
                    <a:pt x="0" y="110255"/>
                  </a:lnTo>
                  <a:lnTo>
                    <a:pt x="847" y="109063"/>
                  </a:lnTo>
                  <a:lnTo>
                    <a:pt x="2258" y="108269"/>
                  </a:lnTo>
                  <a:lnTo>
                    <a:pt x="6561" y="106994"/>
                  </a:lnTo>
                  <a:lnTo>
                    <a:pt x="13494" y="101505"/>
                  </a:lnTo>
                  <a:lnTo>
                    <a:pt x="21459" y="99382"/>
                  </a:lnTo>
                  <a:lnTo>
                    <a:pt x="26490" y="99155"/>
                  </a:lnTo>
                  <a:lnTo>
                    <a:pt x="27820" y="98277"/>
                  </a:lnTo>
                  <a:lnTo>
                    <a:pt x="28707" y="96844"/>
                  </a:lnTo>
                  <a:lnTo>
                    <a:pt x="30130" y="92507"/>
                  </a:lnTo>
                  <a:lnTo>
                    <a:pt x="35648" y="85567"/>
                  </a:lnTo>
                  <a:lnTo>
                    <a:pt x="37777" y="77601"/>
                  </a:lnTo>
                  <a:lnTo>
                    <a:pt x="38100" y="39874"/>
                  </a:lnTo>
                  <a:lnTo>
                    <a:pt x="38100" y="39282"/>
                  </a:lnTo>
                  <a:lnTo>
                    <a:pt x="44661" y="31643"/>
                  </a:lnTo>
                  <a:lnTo>
                    <a:pt x="45406" y="26780"/>
                  </a:lnTo>
                  <a:lnTo>
                    <a:pt x="45720" y="3606"/>
                  </a:lnTo>
                  <a:lnTo>
                    <a:pt x="46567" y="2404"/>
                  </a:lnTo>
                  <a:lnTo>
                    <a:pt x="47978" y="1602"/>
                  </a:lnTo>
                  <a:lnTo>
                    <a:pt x="53338" y="0"/>
                  </a:lnTo>
                  <a:lnTo>
                    <a:pt x="53339" y="0"/>
                  </a:lnTo>
                  <a:lnTo>
                    <a:pt x="53340" y="18963"/>
                  </a:lnTo>
                  <a:lnTo>
                    <a:pt x="51082" y="23386"/>
                  </a:lnTo>
                  <a:lnTo>
                    <a:pt x="46779" y="29079"/>
                  </a:lnTo>
                  <a:lnTo>
                    <a:pt x="45813" y="36918"/>
                  </a:lnTo>
                  <a:lnTo>
                    <a:pt x="45748" y="41795"/>
                  </a:lnTo>
                  <a:lnTo>
                    <a:pt x="43474" y="46234"/>
                  </a:lnTo>
                  <a:lnTo>
                    <a:pt x="40489" y="51028"/>
                  </a:lnTo>
                  <a:lnTo>
                    <a:pt x="30963" y="77458"/>
                  </a:lnTo>
                  <a:lnTo>
                    <a:pt x="30802" y="79579"/>
                  </a:lnTo>
                  <a:lnTo>
                    <a:pt x="28365" y="84193"/>
                  </a:lnTo>
                  <a:lnTo>
                    <a:pt x="23947" y="90009"/>
                  </a:lnTo>
                  <a:lnTo>
                    <a:pt x="21086" y="90804"/>
                  </a:lnTo>
                  <a:lnTo>
                    <a:pt x="19137" y="91016"/>
                  </a:lnTo>
                  <a:lnTo>
                    <a:pt x="17838" y="92004"/>
                  </a:lnTo>
                  <a:lnTo>
                    <a:pt x="15260" y="98996"/>
                  </a:lnTo>
                  <a:lnTo>
                    <a:pt x="15240" y="99059"/>
                  </a:lnTo>
                  <a:lnTo>
                    <a:pt x="15240" y="88454"/>
                  </a:lnTo>
                  <a:lnTo>
                    <a:pt x="17498" y="83622"/>
                  </a:lnTo>
                  <a:lnTo>
                    <a:pt x="35901" y="60955"/>
                  </a:lnTo>
                  <a:lnTo>
                    <a:pt x="37969" y="55878"/>
                  </a:lnTo>
                  <a:lnTo>
                    <a:pt x="58744" y="30480"/>
                  </a:lnTo>
                  <a:lnTo>
                    <a:pt x="60822" y="25400"/>
                  </a:lnTo>
                  <a:lnTo>
                    <a:pt x="75036" y="8811"/>
                  </a:lnTo>
                  <a:lnTo>
                    <a:pt x="76198" y="20"/>
                  </a:lnTo>
                  <a:lnTo>
                    <a:pt x="76200" y="3"/>
                  </a:lnTo>
                  <a:lnTo>
                    <a:pt x="76200" y="4046"/>
                  </a:lnTo>
                  <a:lnTo>
                    <a:pt x="75353" y="5237"/>
                  </a:lnTo>
                  <a:lnTo>
                    <a:pt x="73942" y="6032"/>
                  </a:lnTo>
                  <a:lnTo>
                    <a:pt x="72155" y="6561"/>
                  </a:lnTo>
                  <a:lnTo>
                    <a:pt x="70963" y="7761"/>
                  </a:lnTo>
                  <a:lnTo>
                    <a:pt x="68894" y="14088"/>
                  </a:lnTo>
                  <a:lnTo>
                    <a:pt x="68673" y="22989"/>
                  </a:lnTo>
                  <a:lnTo>
                    <a:pt x="67795" y="25486"/>
                  </a:lnTo>
                  <a:lnTo>
                    <a:pt x="66364" y="27151"/>
                  </a:lnTo>
                  <a:lnTo>
                    <a:pt x="64562" y="28260"/>
                  </a:lnTo>
                  <a:lnTo>
                    <a:pt x="63362" y="29847"/>
                  </a:lnTo>
                  <a:lnTo>
                    <a:pt x="62027" y="33868"/>
                  </a:lnTo>
                  <a:lnTo>
                    <a:pt x="60324" y="43348"/>
                  </a:lnTo>
                  <a:lnTo>
                    <a:pt x="55786" y="51696"/>
                  </a:lnTo>
                  <a:lnTo>
                    <a:pt x="53218" y="62825"/>
                  </a:lnTo>
                  <a:lnTo>
                    <a:pt x="51565" y="64743"/>
                  </a:lnTo>
                  <a:lnTo>
                    <a:pt x="49617" y="66022"/>
                  </a:lnTo>
                  <a:lnTo>
                    <a:pt x="48318" y="67722"/>
                  </a:lnTo>
                  <a:lnTo>
                    <a:pt x="46875" y="71867"/>
                  </a:lnTo>
                  <a:lnTo>
                    <a:pt x="45101" y="81428"/>
                  </a:lnTo>
                  <a:lnTo>
                    <a:pt x="40551" y="88944"/>
                  </a:lnTo>
                  <a:lnTo>
                    <a:pt x="38423" y="97561"/>
                  </a:lnTo>
                  <a:lnTo>
                    <a:pt x="38100" y="106679"/>
                  </a:lnTo>
                  <a:lnTo>
                    <a:pt x="38100" y="102635"/>
                  </a:lnTo>
                  <a:lnTo>
                    <a:pt x="40358" y="98391"/>
                  </a:lnTo>
                  <a:lnTo>
                    <a:pt x="43337" y="93683"/>
                  </a:lnTo>
                  <a:lnTo>
                    <a:pt x="45861" y="86272"/>
                  </a:lnTo>
                  <a:lnTo>
                    <a:pt x="58859" y="68575"/>
                  </a:lnTo>
                  <a:lnTo>
                    <a:pt x="68476" y="32078"/>
                  </a:lnTo>
                  <a:lnTo>
                    <a:pt x="68580" y="96"/>
                  </a:lnTo>
                  <a:lnTo>
                    <a:pt x="68580" y="4074"/>
                  </a:lnTo>
                  <a:lnTo>
                    <a:pt x="67733" y="5256"/>
                  </a:lnTo>
                  <a:lnTo>
                    <a:pt x="64535" y="6570"/>
                  </a:lnTo>
                  <a:lnTo>
                    <a:pt x="63343" y="7766"/>
                  </a:lnTo>
                  <a:lnTo>
                    <a:pt x="61274" y="14088"/>
                  </a:lnTo>
                  <a:lnTo>
                    <a:pt x="60988" y="25745"/>
                  </a:lnTo>
                  <a:lnTo>
                    <a:pt x="58714" y="30633"/>
                  </a:lnTo>
                  <a:lnTo>
                    <a:pt x="55729" y="35628"/>
                  </a:lnTo>
                  <a:lnTo>
                    <a:pt x="53812" y="45734"/>
                  </a:lnTo>
                  <a:lnTo>
                    <a:pt x="53433" y="55883"/>
                  </a:lnTo>
                  <a:lnTo>
                    <a:pt x="51124" y="60961"/>
                  </a:lnTo>
                  <a:lnTo>
                    <a:pt x="46787" y="67075"/>
                  </a:lnTo>
                  <a:lnTo>
                    <a:pt x="45931" y="74366"/>
                  </a:lnTo>
                  <a:lnTo>
                    <a:pt x="45720" y="83820"/>
                  </a:lnTo>
                  <a:lnTo>
                    <a:pt x="49765" y="79775"/>
                  </a:lnTo>
                  <a:lnTo>
                    <a:pt x="51751" y="75531"/>
                  </a:lnTo>
                  <a:lnTo>
                    <a:pt x="52281" y="73214"/>
                  </a:lnTo>
                  <a:lnTo>
                    <a:pt x="59232" y="60901"/>
                  </a:lnTo>
                  <a:lnTo>
                    <a:pt x="61579" y="48252"/>
                  </a:lnTo>
                  <a:lnTo>
                    <a:pt x="66946" y="38099"/>
                  </a:lnTo>
                  <a:lnTo>
                    <a:pt x="67491" y="35559"/>
                  </a:lnTo>
                  <a:lnTo>
                    <a:pt x="75858" y="16745"/>
                  </a:lnTo>
                  <a:lnTo>
                    <a:pt x="76199" y="7651"/>
                  </a:lnTo>
                  <a:lnTo>
                    <a:pt x="76200" y="41961"/>
                  </a:lnTo>
                  <a:lnTo>
                    <a:pt x="7620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471"/>
          <p:cNvSpPr/>
          <p:nvPr/>
        </p:nvSpPr>
        <p:spPr>
          <a:xfrm>
            <a:off x="182880" y="2499360"/>
            <a:ext cx="205385" cy="144466"/>
          </a:xfrm>
          <a:custGeom>
            <a:avLst/>
            <a:gdLst/>
            <a:ahLst/>
            <a:cxnLst/>
            <a:rect l="0" t="0" r="0" b="0"/>
            <a:pathLst>
              <a:path w="205385" h="144466">
                <a:moveTo>
                  <a:pt x="22860" y="76200"/>
                </a:moveTo>
                <a:lnTo>
                  <a:pt x="40993" y="76200"/>
                </a:lnTo>
                <a:lnTo>
                  <a:pt x="42569" y="77046"/>
                </a:lnTo>
                <a:lnTo>
                  <a:pt x="43619" y="78458"/>
                </a:lnTo>
                <a:lnTo>
                  <a:pt x="44319" y="80245"/>
                </a:lnTo>
                <a:lnTo>
                  <a:pt x="45633" y="81437"/>
                </a:lnTo>
                <a:lnTo>
                  <a:pt x="49350" y="82761"/>
                </a:lnTo>
                <a:lnTo>
                  <a:pt x="50680" y="83961"/>
                </a:lnTo>
                <a:lnTo>
                  <a:pt x="52158" y="87551"/>
                </a:lnTo>
                <a:lnTo>
                  <a:pt x="53399" y="88847"/>
                </a:lnTo>
                <a:lnTo>
                  <a:pt x="57035" y="90288"/>
                </a:lnTo>
                <a:lnTo>
                  <a:pt x="58343" y="91518"/>
                </a:lnTo>
                <a:lnTo>
                  <a:pt x="67419" y="105277"/>
                </a:lnTo>
                <a:lnTo>
                  <a:pt x="94976" y="133075"/>
                </a:lnTo>
                <a:lnTo>
                  <a:pt x="99503" y="135344"/>
                </a:lnTo>
                <a:lnTo>
                  <a:pt x="113116" y="137128"/>
                </a:lnTo>
                <a:lnTo>
                  <a:pt x="113511" y="137986"/>
                </a:lnTo>
                <a:lnTo>
                  <a:pt x="114269" y="144465"/>
                </a:lnTo>
                <a:lnTo>
                  <a:pt x="114291" y="140641"/>
                </a:lnTo>
                <a:lnTo>
                  <a:pt x="113447" y="139481"/>
                </a:lnTo>
                <a:lnTo>
                  <a:pt x="110252" y="138191"/>
                </a:lnTo>
                <a:lnTo>
                  <a:pt x="101302" y="136517"/>
                </a:lnTo>
                <a:lnTo>
                  <a:pt x="89834" y="127765"/>
                </a:lnTo>
                <a:lnTo>
                  <a:pt x="81086" y="121394"/>
                </a:lnTo>
                <a:lnTo>
                  <a:pt x="62751" y="108155"/>
                </a:lnTo>
                <a:lnTo>
                  <a:pt x="54556" y="100249"/>
                </a:lnTo>
                <a:lnTo>
                  <a:pt x="46065" y="99091"/>
                </a:lnTo>
                <a:lnTo>
                  <a:pt x="45750" y="92502"/>
                </a:lnTo>
                <a:lnTo>
                  <a:pt x="45729" y="95800"/>
                </a:lnTo>
                <a:lnTo>
                  <a:pt x="46573" y="96886"/>
                </a:lnTo>
                <a:lnTo>
                  <a:pt x="53481" y="99716"/>
                </a:lnTo>
                <a:lnTo>
                  <a:pt x="81301" y="126178"/>
                </a:lnTo>
                <a:lnTo>
                  <a:pt x="86369" y="128046"/>
                </a:lnTo>
                <a:lnTo>
                  <a:pt x="88059" y="129391"/>
                </a:lnTo>
                <a:lnTo>
                  <a:pt x="91285" y="134482"/>
                </a:lnTo>
                <a:lnTo>
                  <a:pt x="99046" y="137156"/>
                </a:lnTo>
                <a:lnTo>
                  <a:pt x="99051" y="137157"/>
                </a:lnTo>
                <a:lnTo>
                  <a:pt x="99059" y="126554"/>
                </a:lnTo>
                <a:lnTo>
                  <a:pt x="96802" y="121722"/>
                </a:lnTo>
                <a:lnTo>
                  <a:pt x="70693" y="91300"/>
                </a:lnTo>
                <a:lnTo>
                  <a:pt x="68581" y="83823"/>
                </a:lnTo>
                <a:lnTo>
                  <a:pt x="72625" y="87866"/>
                </a:lnTo>
                <a:lnTo>
                  <a:pt x="76869" y="89852"/>
                </a:lnTo>
                <a:lnTo>
                  <a:pt x="79186" y="90381"/>
                </a:lnTo>
                <a:lnTo>
                  <a:pt x="86492" y="95172"/>
                </a:lnTo>
                <a:lnTo>
                  <a:pt x="89241" y="99589"/>
                </a:lnTo>
                <a:lnTo>
                  <a:pt x="91309" y="104375"/>
                </a:lnTo>
                <a:lnTo>
                  <a:pt x="96387" y="111830"/>
                </a:lnTo>
                <a:lnTo>
                  <a:pt x="98268" y="119401"/>
                </a:lnTo>
                <a:lnTo>
                  <a:pt x="99060" y="137129"/>
                </a:lnTo>
                <a:lnTo>
                  <a:pt x="99060" y="121763"/>
                </a:lnTo>
                <a:lnTo>
                  <a:pt x="98213" y="119275"/>
                </a:lnTo>
                <a:lnTo>
                  <a:pt x="96802" y="117617"/>
                </a:lnTo>
                <a:lnTo>
                  <a:pt x="95015" y="116511"/>
                </a:lnTo>
                <a:lnTo>
                  <a:pt x="93823" y="114928"/>
                </a:lnTo>
                <a:lnTo>
                  <a:pt x="92499" y="110910"/>
                </a:lnTo>
                <a:lnTo>
                  <a:pt x="90803" y="101432"/>
                </a:lnTo>
                <a:lnTo>
                  <a:pt x="86265" y="93930"/>
                </a:lnTo>
                <a:lnTo>
                  <a:pt x="84142" y="85319"/>
                </a:lnTo>
                <a:lnTo>
                  <a:pt x="83821" y="76231"/>
                </a:lnTo>
                <a:lnTo>
                  <a:pt x="83820" y="82763"/>
                </a:lnTo>
                <a:lnTo>
                  <a:pt x="90734" y="98433"/>
                </a:lnTo>
                <a:lnTo>
                  <a:pt x="91126" y="102450"/>
                </a:lnTo>
                <a:lnTo>
                  <a:pt x="93558" y="107058"/>
                </a:lnTo>
                <a:lnTo>
                  <a:pt x="96615" y="111928"/>
                </a:lnTo>
                <a:lnTo>
                  <a:pt x="99059" y="121917"/>
                </a:lnTo>
                <a:lnTo>
                  <a:pt x="95015" y="117874"/>
                </a:lnTo>
                <a:lnTo>
                  <a:pt x="93029" y="113631"/>
                </a:lnTo>
                <a:lnTo>
                  <a:pt x="92499" y="111314"/>
                </a:lnTo>
                <a:lnTo>
                  <a:pt x="87709" y="104007"/>
                </a:lnTo>
                <a:lnTo>
                  <a:pt x="51629" y="80965"/>
                </a:lnTo>
                <a:lnTo>
                  <a:pt x="15720" y="53336"/>
                </a:lnTo>
                <a:lnTo>
                  <a:pt x="11220" y="48258"/>
                </a:lnTo>
                <a:lnTo>
                  <a:pt x="7760" y="38546"/>
                </a:lnTo>
                <a:lnTo>
                  <a:pt x="11707" y="34187"/>
                </a:lnTo>
                <a:lnTo>
                  <a:pt x="15927" y="32127"/>
                </a:lnTo>
                <a:lnTo>
                  <a:pt x="49783" y="23374"/>
                </a:lnTo>
                <a:lnTo>
                  <a:pt x="87281" y="22905"/>
                </a:lnTo>
                <a:lnTo>
                  <a:pt x="120149" y="22866"/>
                </a:lnTo>
                <a:lnTo>
                  <a:pt x="149325" y="22014"/>
                </a:lnTo>
                <a:lnTo>
                  <a:pt x="172984" y="16300"/>
                </a:lnTo>
                <a:lnTo>
                  <a:pt x="192617" y="15333"/>
                </a:lnTo>
                <a:lnTo>
                  <a:pt x="194452" y="14456"/>
                </a:lnTo>
                <a:lnTo>
                  <a:pt x="195674" y="13024"/>
                </a:lnTo>
                <a:lnTo>
                  <a:pt x="196490" y="11222"/>
                </a:lnTo>
                <a:lnTo>
                  <a:pt x="197880" y="10022"/>
                </a:lnTo>
                <a:lnTo>
                  <a:pt x="205384" y="7714"/>
                </a:lnTo>
                <a:lnTo>
                  <a:pt x="201589" y="11693"/>
                </a:lnTo>
                <a:lnTo>
                  <a:pt x="195146" y="13663"/>
                </a:lnTo>
                <a:lnTo>
                  <a:pt x="162863" y="15101"/>
                </a:lnTo>
                <a:lnTo>
                  <a:pt x="126056" y="15212"/>
                </a:lnTo>
                <a:lnTo>
                  <a:pt x="94169" y="15236"/>
                </a:lnTo>
                <a:lnTo>
                  <a:pt x="56581" y="15240"/>
                </a:lnTo>
                <a:lnTo>
                  <a:pt x="47318" y="15240"/>
                </a:lnTo>
                <a:lnTo>
                  <a:pt x="47632" y="14393"/>
                </a:lnTo>
                <a:lnTo>
                  <a:pt x="50239" y="11195"/>
                </a:lnTo>
                <a:lnTo>
                  <a:pt x="56477" y="9209"/>
                </a:lnTo>
                <a:lnTo>
                  <a:pt x="69509" y="5833"/>
                </a:lnTo>
                <a:lnTo>
                  <a:pt x="80000" y="2593"/>
                </a:lnTo>
                <a:lnTo>
                  <a:pt x="117017" y="228"/>
                </a:lnTo>
                <a:lnTo>
                  <a:pt x="153328" y="20"/>
                </a:lnTo>
                <a:lnTo>
                  <a:pt x="175114" y="0"/>
                </a:lnTo>
                <a:lnTo>
                  <a:pt x="171171" y="0"/>
                </a:lnTo>
                <a:lnTo>
                  <a:pt x="141852" y="6914"/>
                </a:lnTo>
                <a:lnTo>
                  <a:pt x="106489" y="12795"/>
                </a:lnTo>
                <a:lnTo>
                  <a:pt x="70975" y="15097"/>
                </a:lnTo>
                <a:lnTo>
                  <a:pt x="61134" y="15237"/>
                </a:lnTo>
                <a:lnTo>
                  <a:pt x="90187" y="15240"/>
                </a:lnTo>
                <a:lnTo>
                  <a:pt x="53069" y="15240"/>
                </a:lnTo>
                <a:lnTo>
                  <a:pt x="0" y="304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274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Forming a Tobacco Addiction</vt:lpstr>
      <vt:lpstr> Terms</vt:lpstr>
      <vt:lpstr>Why People Use Tobacco</vt:lpstr>
      <vt:lpstr>Reasons To Be Tobacco Free</vt:lpstr>
      <vt:lpstr>Quitting</vt:lpstr>
      <vt:lpstr>Help to Quit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</dc:creator>
  <cp:lastModifiedBy>Julia A Corder</cp:lastModifiedBy>
  <cp:revision>60</cp:revision>
  <dcterms:created xsi:type="dcterms:W3CDTF">2013-12-06T02:45:16Z</dcterms:created>
  <dcterms:modified xsi:type="dcterms:W3CDTF">2016-11-30T22:12:36Z</dcterms:modified>
</cp:coreProperties>
</file>